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5" r:id="rId14"/>
    <p:sldId id="272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7649" autoAdjust="0"/>
  </p:normalViewPr>
  <p:slideViewPr>
    <p:cSldViewPr>
      <p:cViewPr>
        <p:scale>
          <a:sx n="70" d="100"/>
          <a:sy n="70" d="100"/>
        </p:scale>
        <p:origin x="-691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69083-E2BF-452E-A4E9-BA586315607C}" type="datetimeFigureOut">
              <a:rPr lang="en-CA" smtClean="0"/>
              <a:pPr/>
              <a:t>28/09/2015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C4EA-9A50-4C6F-AC4D-16CEBBE59E5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2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Kiwanis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7F0E-3D5F-4938-A555-206E4F5364DF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is a universal problem at meetings and gatherings</a:t>
            </a:r>
            <a:r>
              <a:rPr lang="en-CA" baseline="0" dirty="0" smtClean="0"/>
              <a:t> of all groups and organizations. Let’s make Kiwanis unique and not have this problem. It will be noticed by everyone, including our own members.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C4EA-9A50-4C6F-AC4D-16CEBBE59E5B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 should ask ourselves, if I was this speaker, how would I feel about the attention I was given during my presentation?</a:t>
            </a:r>
            <a:r>
              <a:rPr lang="en-CA" baseline="0" dirty="0" smtClean="0"/>
              <a:t> </a:t>
            </a:r>
            <a:r>
              <a:rPr lang="en-CA" dirty="0" smtClean="0"/>
              <a:t>Would I want to return</a:t>
            </a:r>
            <a:r>
              <a:rPr lang="en-CA" baseline="0" dirty="0" smtClean="0"/>
              <a:t> again or perhaps even join this group? Do we respect their efforts regardless of the appeal to us personally?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C4EA-9A50-4C6F-AC4D-16CEBBE59E5B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speaker</a:t>
            </a:r>
            <a:r>
              <a:rPr lang="en-CA" baseline="0" dirty="0" smtClean="0"/>
              <a:t> is our invited guest – they deserve the same attention and respect as someone invited to your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C4EA-9A50-4C6F-AC4D-16CEBBE59E5B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It is not only the speaker</a:t>
            </a:r>
            <a:r>
              <a:rPr lang="en-CA" baseline="0" dirty="0" smtClean="0"/>
              <a:t> who deserves good manners and respect – others in the audience do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C4EA-9A50-4C6F-AC4D-16CEBBE59E5B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Are people</a:t>
            </a:r>
            <a:r>
              <a:rPr lang="en-CA" baseline="0" dirty="0" smtClean="0"/>
              <a:t> leaving for legitimate reasons or disinterest? Consider giving the President and the Speaker a heads up that you must leave 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C4EA-9A50-4C6F-AC4D-16CEBBE59E5B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7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2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8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9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9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6D7627-C723-4CBC-8DCE-52307A96C464}" type="datetimeFigureOut">
              <a:rPr lang="en-CA" smtClean="0">
                <a:solidFill>
                  <a:srgbClr val="073E87"/>
                </a:solidFill>
              </a:rPr>
              <a:pPr/>
              <a:t>28/09/2015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AFFF73-06CF-4E70-AF08-337AD31FACB5}" type="slidenum">
              <a:rPr lang="en-CA" smtClean="0">
                <a:solidFill>
                  <a:srgbClr val="073E87"/>
                </a:solidFill>
              </a:rPr>
              <a:pPr/>
              <a:t>‹#›</a:t>
            </a:fld>
            <a:endParaRPr lang="en-CA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980728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 smtClean="0"/>
              <a:t>Kiwanis Etiquette at Meetings</a:t>
            </a:r>
          </a:p>
          <a:p>
            <a:pPr algn="ctr"/>
            <a:r>
              <a:rPr lang="en-US" sz="4800" b="1" kern="0" dirty="0">
                <a:solidFill>
                  <a:srgbClr val="002060"/>
                </a:solidFill>
                <a:latin typeface="Garamond" pitchFamily="18" charset="0"/>
                <a:ea typeface="MS PGothic" pitchFamily="34" charset="-128"/>
                <a:cs typeface="Arial" charset="0"/>
              </a:rPr>
              <a:t>Prepared by the EC&amp;C District Education Committee 2015</a:t>
            </a:r>
            <a:endParaRPr lang="en-CA" sz="4800" dirty="0">
              <a:solidFill>
                <a:srgbClr val="002060"/>
              </a:solidFill>
            </a:endParaRPr>
          </a:p>
          <a:p>
            <a:pPr algn="ctr"/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7507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0324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sz="3600" dirty="0" smtClean="0"/>
              <a:t>- Off coloured jokes and improper </a:t>
            </a:r>
            <a:r>
              <a:rPr lang="en-CA" sz="3600" dirty="0" smtClean="0"/>
              <a:t>language are “no-no’s” at a Kiwanis meeting</a:t>
            </a:r>
            <a:endParaRPr lang="en-CA" sz="3600" dirty="0" smtClean="0"/>
          </a:p>
          <a:p>
            <a:pPr>
              <a:buNone/>
            </a:pPr>
            <a:r>
              <a:rPr lang="en-CA" sz="3600" dirty="0" smtClean="0"/>
              <a:t>- </a:t>
            </a:r>
            <a:r>
              <a:rPr lang="en-CA" sz="3600" dirty="0" smtClean="0"/>
              <a:t>Your audience will be more engaged when you keep your stories short and to the point –”brevity </a:t>
            </a:r>
            <a:r>
              <a:rPr lang="en-CA" sz="3600" dirty="0" smtClean="0"/>
              <a:t>is the soul of wit”</a:t>
            </a:r>
          </a:p>
          <a:p>
            <a:pPr>
              <a:buNone/>
            </a:pPr>
            <a:r>
              <a:rPr lang="en-CA" sz="3600" dirty="0" smtClean="0"/>
              <a:t>- Use microphone </a:t>
            </a:r>
            <a:r>
              <a:rPr lang="en-CA" sz="3600" dirty="0" smtClean="0"/>
              <a:t>I available </a:t>
            </a:r>
            <a:endParaRPr lang="en-CA" sz="3600" dirty="0" smtClean="0"/>
          </a:p>
          <a:p>
            <a:pPr>
              <a:buNone/>
            </a:pPr>
            <a:r>
              <a:rPr lang="en-CA" sz="3600" dirty="0" smtClean="0"/>
              <a:t>- Still can’t hear? Move </a:t>
            </a:r>
            <a:r>
              <a:rPr lang="en-CA" sz="3600" dirty="0" smtClean="0"/>
              <a:t>closer, it will help a great deal</a:t>
            </a:r>
            <a:endParaRPr lang="en-CA" sz="3600" dirty="0" smtClean="0"/>
          </a:p>
          <a:p>
            <a:pPr>
              <a:buNone/>
            </a:pPr>
            <a:r>
              <a:rPr lang="en-CA" sz="3600" dirty="0" smtClean="0"/>
              <a:t>- </a:t>
            </a:r>
            <a:r>
              <a:rPr lang="en-CA" sz="3600" dirty="0" smtClean="0"/>
              <a:t>It is a good idea not to gossip or chastise anyone.  It does not make a person feel better.</a:t>
            </a:r>
            <a:endParaRPr lang="en-CA" sz="3600" dirty="0" smtClean="0"/>
          </a:p>
          <a:p>
            <a:pPr>
              <a:buNone/>
            </a:pPr>
            <a:endParaRPr lang="en-CA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Other Issues?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1248"/>
            <a:ext cx="969635" cy="1008112"/>
          </a:xfrm>
          <a:prstGeom prst="rect">
            <a:avLst/>
          </a:prstGeom>
        </p:spPr>
      </p:pic>
      <p:pic>
        <p:nvPicPr>
          <p:cNvPr id="5" name="Picture 4" descr="https://tse1.mm.bing.net/th?&amp;id=JN.UIb6HUkM0h1AooJTFWD2iQ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1944216" cy="10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leadershipfreak.files.wordpress.com/2010/04/goss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65" y="5528151"/>
            <a:ext cx="1974801" cy="11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1778" y="1700808"/>
            <a:ext cx="9144000" cy="392188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sz="3600" dirty="0" smtClean="0"/>
              <a:t>  - We are all volunteers – </a:t>
            </a:r>
            <a:r>
              <a:rPr lang="en-CA" sz="3600" dirty="0" smtClean="0"/>
              <a:t>ask us to participate,  </a:t>
            </a:r>
            <a:r>
              <a:rPr lang="en-CA" sz="3600" dirty="0" smtClean="0"/>
              <a:t>don’t </a:t>
            </a:r>
            <a:r>
              <a:rPr lang="en-CA" sz="3600" dirty="0" smtClean="0"/>
              <a:t>dictate to members </a:t>
            </a:r>
            <a:r>
              <a:rPr lang="en-CA" sz="3600" dirty="0" smtClean="0"/>
              <a:t>regarding </a:t>
            </a:r>
            <a:r>
              <a:rPr lang="en-CA" sz="3600" dirty="0" smtClean="0"/>
              <a:t>tasks, opinions, decisions etc.</a:t>
            </a:r>
          </a:p>
          <a:p>
            <a:pPr>
              <a:buNone/>
            </a:pPr>
            <a:r>
              <a:rPr lang="en-CA" sz="3600" dirty="0" smtClean="0"/>
              <a:t> -  Majority Rules – accept and support democratic club decisions. </a:t>
            </a:r>
            <a:r>
              <a:rPr lang="en-CA" sz="3600" dirty="0" smtClean="0"/>
              <a:t>Enthusiastic discussion </a:t>
            </a:r>
            <a:r>
              <a:rPr lang="en-CA" sz="3600" dirty="0" smtClean="0"/>
              <a:t>is </a:t>
            </a:r>
            <a:r>
              <a:rPr lang="en-CA" sz="3600" dirty="0" smtClean="0"/>
              <a:t>always encouraged as long as you don’t have a personal </a:t>
            </a:r>
            <a:r>
              <a:rPr lang="en-CA" sz="3600" dirty="0" smtClean="0"/>
              <a:t>agenda </a:t>
            </a:r>
            <a:r>
              <a:rPr lang="en-CA" sz="3600" dirty="0" smtClean="0"/>
              <a:t>or are trying to alter the will of the club.</a:t>
            </a:r>
            <a:endParaRPr lang="en-CA" sz="3600" dirty="0" smtClean="0"/>
          </a:p>
          <a:p>
            <a:pPr>
              <a:buFontTx/>
              <a:buChar char="-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pic>
        <p:nvPicPr>
          <p:cNvPr id="5" name="Picture 2" descr="http://theinspiredman.com/wp-content/uploads/2015/03/enthusia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56680"/>
            <a:ext cx="3115859" cy="13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600" dirty="0" smtClean="0"/>
              <a:t>Leaving during </a:t>
            </a:r>
            <a:r>
              <a:rPr lang="en-CA" sz="3600" dirty="0" smtClean="0"/>
              <a:t>a </a:t>
            </a:r>
            <a:r>
              <a:rPr lang="en-CA" sz="3600" dirty="0" smtClean="0"/>
              <a:t>meeting</a:t>
            </a:r>
          </a:p>
          <a:p>
            <a:pPr>
              <a:buNone/>
            </a:pPr>
            <a:r>
              <a:rPr lang="en-CA" sz="3600" dirty="0" smtClean="0"/>
              <a:t>- </a:t>
            </a:r>
            <a:r>
              <a:rPr lang="en-CA" sz="3600" dirty="0" smtClean="0"/>
              <a:t>Some people have legitimate reasons for leaving – work, appointments tec.</a:t>
            </a:r>
            <a:endParaRPr lang="en-CA" sz="3600" dirty="0" smtClean="0"/>
          </a:p>
          <a:p>
            <a:pPr>
              <a:buFontTx/>
              <a:buChar char="-"/>
            </a:pPr>
            <a:r>
              <a:rPr lang="en-CA" sz="3600" dirty="0" smtClean="0"/>
              <a:t>If others are leaving “just because”, maybe we need to ask ourselves why?</a:t>
            </a:r>
          </a:p>
          <a:p>
            <a:pPr>
              <a:buFontTx/>
              <a:buChar char="-"/>
            </a:pPr>
            <a:r>
              <a:rPr lang="en-CA" sz="3600" dirty="0" smtClean="0"/>
              <a:t>Time and effort is spent by various people to keep the club membership up to date and informed.  Let’s all respect that.</a:t>
            </a:r>
            <a:endParaRPr lang="en-CA" sz="3600" dirty="0" smtClean="0"/>
          </a:p>
          <a:p>
            <a:pPr>
              <a:buFontTx/>
              <a:buChar char="-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710166"/>
            <a:ext cx="1081815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7" cy="3921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dirty="0" smtClean="0"/>
              <a:t>What we do and say can invoke .......</a:t>
            </a:r>
          </a:p>
          <a:p>
            <a:pPr>
              <a:buNone/>
            </a:pPr>
            <a:r>
              <a:rPr lang="en-CA" sz="3600" dirty="0" smtClean="0"/>
              <a:t>- frustration, embarrassment, resentment, disappointment, hurt, sadness, anger, fear</a:t>
            </a:r>
          </a:p>
          <a:p>
            <a:pPr>
              <a:buNone/>
            </a:pPr>
            <a:r>
              <a:rPr lang="en-CA" sz="3600" dirty="0" smtClean="0"/>
              <a:t>                               OR</a:t>
            </a:r>
          </a:p>
          <a:p>
            <a:pPr>
              <a:buNone/>
            </a:pPr>
            <a:r>
              <a:rPr lang="en-CA" sz="3600" dirty="0" smtClean="0"/>
              <a:t>- excitement, pride, joy, enthusiasm, love, support, friendship, AWESOMENESS …..</a:t>
            </a:r>
          </a:p>
          <a:p>
            <a:pPr>
              <a:buFontTx/>
              <a:buChar char="-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Kiwanis Emotions….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pic>
        <p:nvPicPr>
          <p:cNvPr id="5" name="Picture 2" descr="http://sytereitz.com/wp-content/uploads/2014/07/so-embarrassed-567181366x76856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18391"/>
            <a:ext cx="2807433" cy="15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storesonlinepro.com/files/2041376/uploaded/Quote%20-%20Enthusia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97481"/>
            <a:ext cx="2275055" cy="14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3921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dirty="0" smtClean="0"/>
              <a:t>We </a:t>
            </a:r>
            <a:r>
              <a:rPr lang="en-CA" sz="3600" dirty="0" smtClean="0"/>
              <a:t>are KIWANIANS – let’s be different, let’s be better</a:t>
            </a:r>
            <a:r>
              <a:rPr lang="en-CA" sz="3600" dirty="0" smtClean="0"/>
              <a:t>!</a:t>
            </a:r>
          </a:p>
          <a:p>
            <a:pPr algn="ctr">
              <a:buNone/>
            </a:pPr>
            <a:r>
              <a:rPr lang="en-CA" sz="5400" b="1" dirty="0" smtClean="0"/>
              <a:t>Let’s be AWESOME!</a:t>
            </a:r>
            <a:endParaRPr lang="en-US" sz="5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Emotions - which do you prefer?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661248"/>
            <a:ext cx="1081815" cy="1124744"/>
          </a:xfrm>
          <a:prstGeom prst="rect">
            <a:avLst/>
          </a:prstGeom>
        </p:spPr>
      </p:pic>
      <p:pic>
        <p:nvPicPr>
          <p:cNvPr id="5" name="Picture 2" descr="https://tse4.mm.bing.net/th?id=JN.furdZ7pfOiS81iqtFZMRew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10" y="4293096"/>
            <a:ext cx="2857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000" dirty="0" smtClean="0"/>
              <a:t>Questions 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8000" dirty="0" smtClean="0"/>
              <a:t>Comments?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Kiwanis Etiquette at Meetings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5" cy="4032448"/>
          </a:xfrm>
        </p:spPr>
        <p:txBody>
          <a:bodyPr>
            <a:normAutofit/>
          </a:bodyPr>
          <a:lstStyle/>
          <a:p>
            <a:r>
              <a:rPr lang="en-CA" sz="3600" dirty="0" smtClean="0"/>
              <a:t>Etiquette is about good manners, dignity and respect</a:t>
            </a:r>
          </a:p>
          <a:p>
            <a:r>
              <a:rPr lang="en-CA" sz="3600" dirty="0"/>
              <a:t>D</a:t>
            </a:r>
            <a:r>
              <a:rPr lang="en-CA" sz="3600" dirty="0" smtClean="0"/>
              <a:t>oes our behaviour affect our club, its members and its image?</a:t>
            </a:r>
          </a:p>
          <a:p>
            <a:r>
              <a:rPr lang="en-CA" sz="3600" dirty="0" smtClean="0"/>
              <a:t>What are some of the issues commonly   </a:t>
            </a:r>
          </a:p>
          <a:p>
            <a:pPr>
              <a:buNone/>
            </a:pPr>
            <a:r>
              <a:rPr lang="en-CA" sz="3600" dirty="0" smtClean="0"/>
              <a:t>                      raised?            </a:t>
            </a:r>
          </a:p>
        </p:txBody>
      </p:sp>
      <p:pic>
        <p:nvPicPr>
          <p:cNvPr id="6" name="Picture 2" descr="http://sina.echineselearning.com/english/contents/image/pc/parting-etiquette309x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47" y="5445224"/>
            <a:ext cx="1577154" cy="14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8544"/>
            <a:ext cx="8208912" cy="3450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600" dirty="0" smtClean="0"/>
              <a:t>     It is not kind to speak while others are speaking.  It is usually perceived as:</a:t>
            </a:r>
          </a:p>
          <a:p>
            <a:pPr>
              <a:buNone/>
            </a:pPr>
            <a:r>
              <a:rPr lang="en-CA" sz="3600" dirty="0" smtClean="0"/>
              <a:t>   - rude and disrespectful </a:t>
            </a:r>
          </a:p>
          <a:p>
            <a:pPr>
              <a:buNone/>
            </a:pPr>
            <a:r>
              <a:rPr lang="en-CA" sz="3600" dirty="0" smtClean="0"/>
              <a:t>   - distracting to others trying to listen</a:t>
            </a:r>
          </a:p>
          <a:p>
            <a:pPr>
              <a:buNone/>
            </a:pPr>
            <a:r>
              <a:rPr lang="en-CA" sz="3600" dirty="0" smtClean="0"/>
              <a:t>   - we want to impress guests, potential                      members  or our own members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A Common Problem – Talking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5589240"/>
            <a:ext cx="1081815" cy="1124744"/>
          </a:xfrm>
          <a:prstGeom prst="rect">
            <a:avLst/>
          </a:prstGeom>
        </p:spPr>
      </p:pic>
      <p:pic>
        <p:nvPicPr>
          <p:cNvPr id="5" name="Picture 2" descr="https://tse1.mm.bing.net/th?id=JN.I4oUFuZM%2bAFCYIbS8S7%2fIQ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27504"/>
            <a:ext cx="2339752" cy="13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3450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3600" dirty="0" smtClean="0"/>
              <a:t> What about talking during a presentation?</a:t>
            </a:r>
          </a:p>
          <a:p>
            <a:pPr>
              <a:buNone/>
            </a:pPr>
            <a:r>
              <a:rPr lang="en-CA" sz="3600" dirty="0" smtClean="0"/>
              <a:t>- Speakers are often nervous, maybe even afraid</a:t>
            </a:r>
          </a:p>
          <a:p>
            <a:pPr>
              <a:buNone/>
            </a:pPr>
            <a:r>
              <a:rPr lang="en-CA" sz="3600" dirty="0" smtClean="0"/>
              <a:t>- Excited and eager to share with audience</a:t>
            </a:r>
          </a:p>
          <a:p>
            <a:pPr>
              <a:buNone/>
            </a:pPr>
            <a:r>
              <a:rPr lang="en-CA" sz="3600" dirty="0" smtClean="0"/>
              <a:t>- Time invested in presentation</a:t>
            </a:r>
          </a:p>
          <a:p>
            <a:pPr>
              <a:buNone/>
            </a:pPr>
            <a:r>
              <a:rPr lang="en-CA" sz="3600" dirty="0" smtClean="0"/>
              <a:t>- Often takes courage to speak in public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Common Problem - Talking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445224"/>
            <a:ext cx="1081815" cy="1124744"/>
          </a:xfrm>
          <a:prstGeom prst="rect">
            <a:avLst/>
          </a:prstGeom>
        </p:spPr>
      </p:pic>
      <p:pic>
        <p:nvPicPr>
          <p:cNvPr id="5" name="Picture 2" descr="https://tse1.mm.bing.net/th?&amp;id=JN.aixve0ymwoPVH5w0EG2lbA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74542"/>
            <a:ext cx="2857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81640"/>
            <a:ext cx="8496945" cy="3888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3600" dirty="0" smtClean="0"/>
              <a:t>We </a:t>
            </a:r>
            <a:r>
              <a:rPr lang="en-CA" sz="3600" b="1" dirty="0" smtClean="0"/>
              <a:t>don’t </a:t>
            </a:r>
            <a:r>
              <a:rPr lang="en-CA" sz="3600" dirty="0" smtClean="0"/>
              <a:t>want the speaker to be thinking any of these thoughts - </a:t>
            </a:r>
          </a:p>
          <a:p>
            <a:pPr>
              <a:buNone/>
            </a:pPr>
            <a:r>
              <a:rPr lang="en-CA" sz="3600" dirty="0" smtClean="0"/>
              <a:t>- They are not interested in what I have to say</a:t>
            </a:r>
          </a:p>
          <a:p>
            <a:pPr>
              <a:buNone/>
            </a:pPr>
            <a:r>
              <a:rPr lang="en-CA" sz="3600" dirty="0" smtClean="0"/>
              <a:t>- They don’t care about my efforts, feelings or how hard this is for me to do</a:t>
            </a:r>
          </a:p>
          <a:p>
            <a:pPr>
              <a:buNone/>
            </a:pPr>
            <a:r>
              <a:rPr lang="en-CA" sz="3600" dirty="0" smtClean="0"/>
              <a:t>- Their conversation is more important than my presentation</a:t>
            </a:r>
          </a:p>
          <a:p>
            <a:pPr>
              <a:buFontTx/>
              <a:buChar char="-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Talking – what are we saying?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90897"/>
            <a:ext cx="1081815" cy="1124744"/>
          </a:xfrm>
          <a:prstGeom prst="rect">
            <a:avLst/>
          </a:prstGeom>
        </p:spPr>
      </p:pic>
      <p:pic>
        <p:nvPicPr>
          <p:cNvPr id="5" name="Picture 2" descr="http://www.redletterchristians.org/wp-content/uploads/whate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57192"/>
            <a:ext cx="2585591" cy="14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600" dirty="0" smtClean="0"/>
              <a:t>We </a:t>
            </a:r>
            <a:r>
              <a:rPr lang="en-CA" sz="3600" b="1" dirty="0" smtClean="0"/>
              <a:t>don’t</a:t>
            </a:r>
            <a:r>
              <a:rPr lang="en-CA" sz="3600" dirty="0" smtClean="0"/>
              <a:t> want our members thinking any of these thoughts -</a:t>
            </a:r>
          </a:p>
          <a:p>
            <a:pPr>
              <a:buNone/>
            </a:pPr>
            <a:r>
              <a:rPr lang="en-CA" sz="3600" dirty="0" smtClean="0"/>
              <a:t>- I can’t hear because there are members talking</a:t>
            </a:r>
            <a:endParaRPr lang="en-US" sz="3600" dirty="0" smtClean="0"/>
          </a:p>
          <a:p>
            <a:pPr>
              <a:buNone/>
            </a:pPr>
            <a:r>
              <a:rPr lang="en-CA" sz="3600" dirty="0" smtClean="0"/>
              <a:t>- I’m not concerned about our image even though we all look bad when this happens</a:t>
            </a:r>
          </a:p>
          <a:p>
            <a:pPr>
              <a:buNone/>
            </a:pPr>
            <a:r>
              <a:rPr lang="en-CA" sz="3600" dirty="0" smtClean="0"/>
              <a:t>- My conversation is more important</a:t>
            </a:r>
          </a:p>
          <a:p>
            <a:pPr>
              <a:buFontTx/>
              <a:buChar char="-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Talking – what are we saying?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5733256"/>
            <a:ext cx="1081815" cy="1124744"/>
          </a:xfrm>
          <a:prstGeom prst="rect">
            <a:avLst/>
          </a:prstGeom>
        </p:spPr>
      </p:pic>
      <p:pic>
        <p:nvPicPr>
          <p:cNvPr id="5" name="Picture 2" descr="https://tse4.mm.bing.net/th?id=JN.ik3JnjG4hWvW0eriG1e4Ew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3168352" cy="12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80919" cy="39604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sz="3600" dirty="0" smtClean="0"/>
              <a:t>- Both whispering and talking in a normal voice is distracting</a:t>
            </a:r>
          </a:p>
          <a:p>
            <a:pPr>
              <a:buFontTx/>
              <a:buChar char="-"/>
            </a:pPr>
            <a:r>
              <a:rPr lang="en-CA" sz="3600" dirty="0" smtClean="0"/>
              <a:t>So is the use of cell phones or </a:t>
            </a:r>
            <a:r>
              <a:rPr lang="en-CA" sz="3600" dirty="0" smtClean="0"/>
              <a:t>tablets </a:t>
            </a:r>
            <a:r>
              <a:rPr lang="en-CA" sz="3600" dirty="0" smtClean="0"/>
              <a:t>– it’s a good idea to turn off or set to vibrate only. If you have to take a call, leave the room before beginning your conversation.</a:t>
            </a:r>
          </a:p>
          <a:p>
            <a:pPr>
              <a:buNone/>
            </a:pPr>
            <a:r>
              <a:rPr lang="en-CA" sz="3600" dirty="0" smtClean="0"/>
              <a:t>- The Golden Rule is in effect at all times</a:t>
            </a:r>
          </a:p>
          <a:p>
            <a:pPr>
              <a:buFontTx/>
              <a:buChar char="-"/>
            </a:pPr>
            <a:endParaRPr lang="en-CA" sz="3600" dirty="0" smtClean="0"/>
          </a:p>
          <a:p>
            <a:pPr>
              <a:buFontTx/>
              <a:buChar char="-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Talking – remember……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5661248"/>
            <a:ext cx="1081815" cy="112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559" y="5452997"/>
            <a:ext cx="2016224" cy="1156315"/>
          </a:xfrm>
          <a:prstGeom prst="rect">
            <a:avLst/>
          </a:prstGeom>
        </p:spPr>
      </p:pic>
      <p:pic>
        <p:nvPicPr>
          <p:cNvPr id="6" name="Picture 2" descr="http://www.breathofoptimism.com/wp-content/uploads/2014/06/the-golden-ru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49106"/>
            <a:ext cx="1944216" cy="14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93420"/>
            <a:ext cx="8640959" cy="370586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CA" sz="3600" dirty="0" smtClean="0"/>
              <a:t>Make being quiet during presentations a goal in your club</a:t>
            </a:r>
          </a:p>
          <a:p>
            <a:pPr>
              <a:buFontTx/>
              <a:buChar char="-"/>
            </a:pPr>
            <a:r>
              <a:rPr lang="en-CA" sz="3600" dirty="0" smtClean="0"/>
              <a:t> </a:t>
            </a:r>
            <a:r>
              <a:rPr lang="en-CA" sz="3600" dirty="0" smtClean="0"/>
              <a:t>no </a:t>
            </a:r>
            <a:r>
              <a:rPr lang="en-CA" sz="3600" dirty="0" smtClean="0"/>
              <a:t>conversation when others have the floor </a:t>
            </a:r>
            <a:r>
              <a:rPr lang="en-CA" sz="3600" dirty="0" smtClean="0"/>
              <a:t> Remember - It </a:t>
            </a:r>
            <a:r>
              <a:rPr lang="en-CA" sz="3600" dirty="0" smtClean="0"/>
              <a:t>takes 2 to converse.</a:t>
            </a:r>
          </a:p>
          <a:p>
            <a:pPr>
              <a:buNone/>
            </a:pPr>
            <a:r>
              <a:rPr lang="en-CA" sz="3600" dirty="0" smtClean="0"/>
              <a:t>- SSSSSSSSHHHHHHH works well – verbally and finger to the lips (also the zipper)</a:t>
            </a:r>
          </a:p>
          <a:p>
            <a:pPr>
              <a:buNone/>
            </a:pPr>
            <a:r>
              <a:rPr lang="en-CA" sz="3600" dirty="0" smtClean="0"/>
              <a:t>- </a:t>
            </a:r>
            <a:r>
              <a:rPr lang="en-CA" sz="3600" b="1" dirty="0" smtClean="0"/>
              <a:t>Presidents</a:t>
            </a:r>
            <a:r>
              <a:rPr lang="en-CA" sz="3600" dirty="0" smtClean="0"/>
              <a:t> – you can r</a:t>
            </a:r>
            <a:r>
              <a:rPr lang="en-CA" sz="3600" dirty="0" smtClean="0"/>
              <a:t>ing </a:t>
            </a:r>
            <a:r>
              <a:rPr lang="en-CA" sz="3600" dirty="0" smtClean="0"/>
              <a:t>the bell to </a:t>
            </a:r>
            <a:r>
              <a:rPr lang="en-CA" sz="3600" dirty="0" smtClean="0"/>
              <a:t>gain back control</a:t>
            </a:r>
            <a:endParaRPr lang="en-CA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Talking – what to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5699281"/>
            <a:ext cx="1081815" cy="1124744"/>
          </a:xfrm>
          <a:prstGeom prst="rect">
            <a:avLst/>
          </a:prstGeom>
        </p:spPr>
      </p:pic>
      <p:pic>
        <p:nvPicPr>
          <p:cNvPr id="5" name="Picture 2" descr="http://4.bp.blogspot.com/-TYi6E3F1BNA/TgGDfjiyceI/AAAAAAAAAYk/QqHonuT-zPQ/s1600/gold-bell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31705"/>
            <a:ext cx="1885092" cy="15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dirty="0" smtClean="0"/>
              <a:t>- </a:t>
            </a:r>
            <a:r>
              <a:rPr lang="en-CA" sz="3600" dirty="0" smtClean="0"/>
              <a:t>Speakers can just stop talking until </a:t>
            </a:r>
            <a:r>
              <a:rPr lang="en-CA" sz="3600" dirty="0" smtClean="0"/>
              <a:t>it is quiet</a:t>
            </a:r>
          </a:p>
          <a:p>
            <a:pPr>
              <a:buNone/>
            </a:pPr>
            <a:r>
              <a:rPr lang="en-CA" sz="3600" dirty="0" smtClean="0"/>
              <a:t>- </a:t>
            </a:r>
            <a:r>
              <a:rPr lang="en-CA" sz="3600" dirty="0" smtClean="0"/>
              <a:t>This can be embarrassing for both the speaker and the audience members</a:t>
            </a:r>
            <a:endParaRPr lang="en-CA" sz="3600" dirty="0" smtClean="0"/>
          </a:p>
          <a:p>
            <a:pPr>
              <a:buNone/>
            </a:pPr>
            <a:r>
              <a:rPr lang="en-CA" sz="3600" dirty="0" smtClean="0"/>
              <a:t>- Fun Master - fines for talkers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Talking – what to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661248"/>
            <a:ext cx="1081815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81973"/>
            <a:ext cx="19192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855</Words>
  <Application>Microsoft Office PowerPoint</Application>
  <PresentationFormat>On-screen Show (4:3)</PresentationFormat>
  <Paragraphs>79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PowerPoint Presentation</vt:lpstr>
      <vt:lpstr>Kiwanis Etiquette at Meetings</vt:lpstr>
      <vt:lpstr> A Common Problem – Talking</vt:lpstr>
      <vt:lpstr>A Common Problem - Talking</vt:lpstr>
      <vt:lpstr>Talking – what are we saying?</vt:lpstr>
      <vt:lpstr>Talking – what are we saying?</vt:lpstr>
      <vt:lpstr>Talking – remember……</vt:lpstr>
      <vt:lpstr>Talking – what to do?</vt:lpstr>
      <vt:lpstr>Talking – what to do?</vt:lpstr>
      <vt:lpstr>What about Other Issues?</vt:lpstr>
      <vt:lpstr>Other Issues</vt:lpstr>
      <vt:lpstr>Other Issues</vt:lpstr>
      <vt:lpstr>Kiwanis Emotions….</vt:lpstr>
      <vt:lpstr>Emotions - which do you prefer?</vt:lpstr>
      <vt:lpstr>Questions 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Sheila</cp:lastModifiedBy>
  <cp:revision>82</cp:revision>
  <dcterms:created xsi:type="dcterms:W3CDTF">2014-01-09T00:50:32Z</dcterms:created>
  <dcterms:modified xsi:type="dcterms:W3CDTF">2015-09-28T23:55:05Z</dcterms:modified>
</cp:coreProperties>
</file>