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7"/>
  </p:notesMasterIdLst>
  <p:handoutMasterIdLst>
    <p:handoutMasterId r:id="rId38"/>
  </p:handoutMasterIdLst>
  <p:sldIdLst>
    <p:sldId id="256" r:id="rId2"/>
    <p:sldId id="274" r:id="rId3"/>
    <p:sldId id="306" r:id="rId4"/>
    <p:sldId id="340" r:id="rId5"/>
    <p:sldId id="338" r:id="rId6"/>
    <p:sldId id="342" r:id="rId7"/>
    <p:sldId id="343" r:id="rId8"/>
    <p:sldId id="321" r:id="rId9"/>
    <p:sldId id="344" r:id="rId10"/>
    <p:sldId id="345" r:id="rId11"/>
    <p:sldId id="323" r:id="rId12"/>
    <p:sldId id="325" r:id="rId13"/>
    <p:sldId id="346" r:id="rId14"/>
    <p:sldId id="326" r:id="rId15"/>
    <p:sldId id="337" r:id="rId16"/>
    <p:sldId id="348" r:id="rId17"/>
    <p:sldId id="336" r:id="rId18"/>
    <p:sldId id="298" r:id="rId19"/>
    <p:sldId id="349" r:id="rId20"/>
    <p:sldId id="324" r:id="rId21"/>
    <p:sldId id="351" r:id="rId22"/>
    <p:sldId id="350" r:id="rId23"/>
    <p:sldId id="322" r:id="rId24"/>
    <p:sldId id="315" r:id="rId25"/>
    <p:sldId id="339" r:id="rId26"/>
    <p:sldId id="330" r:id="rId27"/>
    <p:sldId id="355" r:id="rId28"/>
    <p:sldId id="354" r:id="rId29"/>
    <p:sldId id="294" r:id="rId30"/>
    <p:sldId id="328" r:id="rId31"/>
    <p:sldId id="329" r:id="rId32"/>
    <p:sldId id="296" r:id="rId33"/>
    <p:sldId id="331" r:id="rId34"/>
    <p:sldId id="334" r:id="rId35"/>
    <p:sldId id="335" r:id="rId3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Verdana" pitchFamily="34" charset="0"/>
        <a:ea typeface="+mn-ea"/>
        <a:cs typeface="Times New Roman" pitchFamily="18" charset="0"/>
      </a:defRPr>
    </a:lvl5pPr>
    <a:lvl6pPr marL="2286000" algn="l" defTabSz="914400" rtl="0" eaLnBrk="1" latinLnBrk="0" hangingPunct="1">
      <a:defRPr sz="2400" kern="1200">
        <a:solidFill>
          <a:schemeClr val="tx1"/>
        </a:solidFill>
        <a:latin typeface="Verdana" pitchFamily="34" charset="0"/>
        <a:ea typeface="+mn-ea"/>
        <a:cs typeface="Times New Roman" pitchFamily="18" charset="0"/>
      </a:defRPr>
    </a:lvl6pPr>
    <a:lvl7pPr marL="2743200" algn="l" defTabSz="914400" rtl="0" eaLnBrk="1" latinLnBrk="0" hangingPunct="1">
      <a:defRPr sz="2400" kern="1200">
        <a:solidFill>
          <a:schemeClr val="tx1"/>
        </a:solidFill>
        <a:latin typeface="Verdana" pitchFamily="34" charset="0"/>
        <a:ea typeface="+mn-ea"/>
        <a:cs typeface="Times New Roman" pitchFamily="18" charset="0"/>
      </a:defRPr>
    </a:lvl7pPr>
    <a:lvl8pPr marL="3200400" algn="l" defTabSz="914400" rtl="0" eaLnBrk="1" latinLnBrk="0" hangingPunct="1">
      <a:defRPr sz="2400" kern="1200">
        <a:solidFill>
          <a:schemeClr val="tx1"/>
        </a:solidFill>
        <a:latin typeface="Verdana" pitchFamily="34" charset="0"/>
        <a:ea typeface="+mn-ea"/>
        <a:cs typeface="Times New Roman" pitchFamily="18" charset="0"/>
      </a:defRPr>
    </a:lvl8pPr>
    <a:lvl9pPr marL="3657600" algn="l" defTabSz="914400" rtl="0" eaLnBrk="1" latinLnBrk="0" hangingPunct="1">
      <a:defRPr sz="2400" kern="1200">
        <a:solidFill>
          <a:schemeClr val="tx1"/>
        </a:solidFill>
        <a:latin typeface="Verdan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a:srgbClr val="99CCFF"/>
    <a:srgbClr val="3399FF"/>
    <a:srgbClr val="FFCC99"/>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4" autoAdjust="0"/>
    <p:restoredTop sz="85549" autoAdjust="0"/>
  </p:normalViewPr>
  <p:slideViewPr>
    <p:cSldViewPr>
      <p:cViewPr varScale="1">
        <p:scale>
          <a:sx n="40" d="100"/>
          <a:sy n="40" d="100"/>
        </p:scale>
        <p:origin x="48"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462"/>
    </p:cViewPr>
  </p:sorterViewPr>
  <p:notesViewPr>
    <p:cSldViewPr>
      <p:cViewPr>
        <p:scale>
          <a:sx n="75" d="100"/>
          <a:sy n="75" d="100"/>
        </p:scale>
        <p:origin x="-2040" y="3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EFC6F-3E9B-4E7C-9589-3361EE16887E}" type="doc">
      <dgm:prSet loTypeId="urn:microsoft.com/office/officeart/2005/8/layout/pyramid3" loCatId="pyramid" qsTypeId="urn:microsoft.com/office/officeart/2005/8/quickstyle/simple4" qsCatId="simple" csTypeId="urn:microsoft.com/office/officeart/2005/8/colors/colorful1#1" csCatId="colorful" phldr="1"/>
      <dgm:spPr/>
    </dgm:pt>
    <dgm:pt modelId="{D0F752F8-2B0A-4364-ABD9-2C70509C093F}">
      <dgm:prSet phldrT="[Text]" custT="1"/>
      <dgm:spPr/>
      <dgm:t>
        <a:bodyPr/>
        <a:lstStyle/>
        <a:p>
          <a:r>
            <a:rPr lang="en-US" sz="1200" b="1" dirty="0">
              <a:solidFill>
                <a:schemeClr val="tx1"/>
              </a:solidFill>
              <a:effectLst>
                <a:outerShdw blurRad="38100" dist="38100" dir="2700000" algn="tl">
                  <a:srgbClr val="000000">
                    <a:alpha val="43137"/>
                  </a:srgbClr>
                </a:outerShdw>
              </a:effectLst>
              <a:latin typeface="Palatino Linotype" pitchFamily="18" charset="0"/>
            </a:rPr>
            <a:t>Kiwanis</a:t>
          </a:r>
          <a:br>
            <a:rPr lang="en-US" sz="1200" b="1" dirty="0">
              <a:solidFill>
                <a:schemeClr val="tx1"/>
              </a:solidFill>
              <a:effectLst>
                <a:outerShdw blurRad="38100" dist="38100" dir="2700000" algn="tl">
                  <a:srgbClr val="000000">
                    <a:alpha val="43137"/>
                  </a:srgbClr>
                </a:outerShdw>
              </a:effectLst>
              <a:latin typeface="Palatino Linotype" pitchFamily="18" charset="0"/>
            </a:rPr>
          </a:br>
          <a:r>
            <a:rPr lang="en-US" sz="1200" b="1" dirty="0">
              <a:solidFill>
                <a:schemeClr val="tx1"/>
              </a:solidFill>
              <a:effectLst>
                <a:outerShdw blurRad="38100" dist="38100" dir="2700000" algn="tl">
                  <a:srgbClr val="000000">
                    <a:alpha val="43137"/>
                  </a:srgbClr>
                </a:outerShdw>
              </a:effectLst>
              <a:latin typeface="Palatino Linotype" pitchFamily="18" charset="0"/>
            </a:rPr>
            <a:t>Clubs</a:t>
          </a:r>
        </a:p>
      </dgm:t>
    </dgm:pt>
    <dgm:pt modelId="{72D70620-FF23-4AC3-B9D4-242897E99C90}" type="parTrans" cxnId="{15D58EAF-56E4-40ED-953B-BD59A5BF17EF}">
      <dgm:prSet/>
      <dgm:spPr/>
      <dgm:t>
        <a:bodyPr/>
        <a:lstStyle/>
        <a:p>
          <a:endParaRPr lang="en-US" sz="1200">
            <a:solidFill>
              <a:schemeClr val="bg1"/>
            </a:solidFill>
          </a:endParaRPr>
        </a:p>
      </dgm:t>
    </dgm:pt>
    <dgm:pt modelId="{271EE48A-603D-456A-A0D2-F700A9AD70BA}" type="sibTrans" cxnId="{15D58EAF-56E4-40ED-953B-BD59A5BF17EF}">
      <dgm:prSet/>
      <dgm:spPr/>
      <dgm:t>
        <a:bodyPr/>
        <a:lstStyle/>
        <a:p>
          <a:endParaRPr lang="en-US" sz="1200">
            <a:solidFill>
              <a:schemeClr val="bg1"/>
            </a:solidFill>
          </a:endParaRPr>
        </a:p>
      </dgm:t>
    </dgm:pt>
    <dgm:pt modelId="{6C74FCD9-BAFC-48EB-9823-330738173FD8}">
      <dgm:prSet phldrT="[Text]" custT="1"/>
      <dgm:spPr/>
      <dgm:t>
        <a:bodyPr/>
        <a:lstStyle/>
        <a:p>
          <a:r>
            <a:rPr lang="en-US" sz="1200" dirty="0">
              <a:solidFill>
                <a:schemeClr val="bg1"/>
              </a:solidFill>
              <a:effectLst>
                <a:outerShdw blurRad="38100" dist="38100" dir="2700000" algn="tl">
                  <a:srgbClr val="000000">
                    <a:alpha val="43137"/>
                  </a:srgbClr>
                </a:outerShdw>
              </a:effectLst>
              <a:latin typeface="Palatino Linotype" pitchFamily="18" charset="0"/>
            </a:rPr>
            <a:t>Kiwanis</a:t>
          </a:r>
          <a:br>
            <a:rPr lang="en-US" sz="1200" dirty="0">
              <a:solidFill>
                <a:schemeClr val="bg1"/>
              </a:solidFill>
              <a:effectLst>
                <a:outerShdw blurRad="38100" dist="38100" dir="2700000" algn="tl">
                  <a:srgbClr val="000000">
                    <a:alpha val="43137"/>
                  </a:srgbClr>
                </a:outerShdw>
              </a:effectLst>
              <a:latin typeface="Palatino Linotype" pitchFamily="18" charset="0"/>
            </a:rPr>
          </a:br>
          <a:r>
            <a:rPr lang="en-US" sz="1200" dirty="0">
              <a:solidFill>
                <a:schemeClr val="bg1"/>
              </a:solidFill>
              <a:effectLst>
                <a:outerShdw blurRad="38100" dist="38100" dir="2700000" algn="tl">
                  <a:srgbClr val="000000">
                    <a:alpha val="43137"/>
                  </a:srgbClr>
                </a:outerShdw>
              </a:effectLst>
              <a:latin typeface="Palatino Linotype" pitchFamily="18" charset="0"/>
            </a:rPr>
            <a:t>Districts</a:t>
          </a:r>
        </a:p>
      </dgm:t>
    </dgm:pt>
    <dgm:pt modelId="{4991C83B-3E3C-4EE9-95BF-D7B251E14435}" type="parTrans" cxnId="{44286417-3D7A-48F5-8B70-6CEA75C766D0}">
      <dgm:prSet/>
      <dgm:spPr/>
      <dgm:t>
        <a:bodyPr/>
        <a:lstStyle/>
        <a:p>
          <a:endParaRPr lang="en-US" sz="1200">
            <a:solidFill>
              <a:schemeClr val="bg1"/>
            </a:solidFill>
          </a:endParaRPr>
        </a:p>
      </dgm:t>
    </dgm:pt>
    <dgm:pt modelId="{A6F1EF48-1C0C-419A-8B67-E8A37F74BA38}" type="sibTrans" cxnId="{44286417-3D7A-48F5-8B70-6CEA75C766D0}">
      <dgm:prSet/>
      <dgm:spPr/>
      <dgm:t>
        <a:bodyPr/>
        <a:lstStyle/>
        <a:p>
          <a:endParaRPr lang="en-US" sz="1200">
            <a:solidFill>
              <a:schemeClr val="bg1"/>
            </a:solidFill>
          </a:endParaRPr>
        </a:p>
      </dgm:t>
    </dgm:pt>
    <dgm:pt modelId="{C05CE720-4172-4800-8321-64EA94FB4516}">
      <dgm:prSet phldrT="[Text]" custT="1"/>
      <dgm:spPr/>
      <dgm:t>
        <a:bodyPr/>
        <a:lstStyle/>
        <a:p>
          <a:r>
            <a:rPr lang="en-US" sz="1200" dirty="0">
              <a:solidFill>
                <a:schemeClr val="bg1"/>
              </a:solidFill>
              <a:effectLst>
                <a:outerShdw blurRad="38100" dist="38100" dir="2700000" algn="tl">
                  <a:srgbClr val="000000">
                    <a:alpha val="43137"/>
                  </a:srgbClr>
                </a:outerShdw>
              </a:effectLst>
              <a:latin typeface="Palatino Linotype" pitchFamily="18" charset="0"/>
            </a:rPr>
            <a:t>Kiwanis</a:t>
          </a:r>
          <a:br>
            <a:rPr lang="en-US" sz="1200" dirty="0">
              <a:solidFill>
                <a:schemeClr val="bg1"/>
              </a:solidFill>
              <a:effectLst>
                <a:outerShdw blurRad="38100" dist="38100" dir="2700000" algn="tl">
                  <a:srgbClr val="000000">
                    <a:alpha val="43137"/>
                  </a:srgbClr>
                </a:outerShdw>
              </a:effectLst>
              <a:latin typeface="Palatino Linotype" pitchFamily="18" charset="0"/>
            </a:rPr>
          </a:br>
          <a:r>
            <a:rPr lang="en-US" sz="1200" dirty="0">
              <a:solidFill>
                <a:schemeClr val="bg1"/>
              </a:solidFill>
              <a:effectLst>
                <a:outerShdw blurRad="38100" dist="38100" dir="2700000" algn="tl">
                  <a:srgbClr val="000000">
                    <a:alpha val="43137"/>
                  </a:srgbClr>
                </a:outerShdw>
              </a:effectLst>
              <a:latin typeface="Palatino Linotype" pitchFamily="18" charset="0"/>
            </a:rPr>
            <a:t>International</a:t>
          </a:r>
        </a:p>
      </dgm:t>
    </dgm:pt>
    <dgm:pt modelId="{9CD7DA06-268F-4E13-AC6A-0C8C8436B68F}" type="parTrans" cxnId="{14CE98A9-4F53-4548-BEE3-30C26C47C118}">
      <dgm:prSet/>
      <dgm:spPr/>
      <dgm:t>
        <a:bodyPr/>
        <a:lstStyle/>
        <a:p>
          <a:endParaRPr lang="en-US" sz="1200">
            <a:solidFill>
              <a:schemeClr val="bg1"/>
            </a:solidFill>
          </a:endParaRPr>
        </a:p>
      </dgm:t>
    </dgm:pt>
    <dgm:pt modelId="{96F379BB-3D59-4D8F-AFBD-F5ED8507B42F}" type="sibTrans" cxnId="{14CE98A9-4F53-4548-BEE3-30C26C47C118}">
      <dgm:prSet/>
      <dgm:spPr/>
      <dgm:t>
        <a:bodyPr/>
        <a:lstStyle/>
        <a:p>
          <a:endParaRPr lang="en-US" sz="1200">
            <a:solidFill>
              <a:schemeClr val="bg1"/>
            </a:solidFill>
          </a:endParaRPr>
        </a:p>
      </dgm:t>
    </dgm:pt>
    <dgm:pt modelId="{8AEC2986-D38F-4797-B34B-7C1648E82AB4}" type="pres">
      <dgm:prSet presAssocID="{7A8EFC6F-3E9B-4E7C-9589-3361EE16887E}" presName="Name0" presStyleCnt="0">
        <dgm:presLayoutVars>
          <dgm:dir/>
          <dgm:animLvl val="lvl"/>
          <dgm:resizeHandles val="exact"/>
        </dgm:presLayoutVars>
      </dgm:prSet>
      <dgm:spPr/>
    </dgm:pt>
    <dgm:pt modelId="{08E2AF2D-1FD7-4246-B474-975857CCF33C}" type="pres">
      <dgm:prSet presAssocID="{D0F752F8-2B0A-4364-ABD9-2C70509C093F}" presName="Name8" presStyleCnt="0"/>
      <dgm:spPr/>
    </dgm:pt>
    <dgm:pt modelId="{945CF1DA-4F22-4C29-8AD4-8B4EE3988245}" type="pres">
      <dgm:prSet presAssocID="{D0F752F8-2B0A-4364-ABD9-2C70509C093F}" presName="level" presStyleLbl="node1" presStyleIdx="0" presStyleCnt="3" custScaleY="154545" custLinFactNeighborX="12195">
        <dgm:presLayoutVars>
          <dgm:chMax val="1"/>
          <dgm:bulletEnabled val="1"/>
        </dgm:presLayoutVars>
      </dgm:prSet>
      <dgm:spPr/>
    </dgm:pt>
    <dgm:pt modelId="{128EF35E-AA4F-47DA-BDB6-F9977FFA0E0B}" type="pres">
      <dgm:prSet presAssocID="{D0F752F8-2B0A-4364-ABD9-2C70509C093F}" presName="levelTx" presStyleLbl="revTx" presStyleIdx="0" presStyleCnt="0">
        <dgm:presLayoutVars>
          <dgm:chMax val="1"/>
          <dgm:bulletEnabled val="1"/>
        </dgm:presLayoutVars>
      </dgm:prSet>
      <dgm:spPr/>
    </dgm:pt>
    <dgm:pt modelId="{3E38AB53-B512-48C3-AEEC-96790A8F8F51}" type="pres">
      <dgm:prSet presAssocID="{6C74FCD9-BAFC-48EB-9823-330738173FD8}" presName="Name8" presStyleCnt="0"/>
      <dgm:spPr/>
    </dgm:pt>
    <dgm:pt modelId="{28A67124-A1C5-4207-A1BA-96EBBBC8E99E}" type="pres">
      <dgm:prSet presAssocID="{6C74FCD9-BAFC-48EB-9823-330738173FD8}" presName="level" presStyleLbl="node1" presStyleIdx="1" presStyleCnt="3">
        <dgm:presLayoutVars>
          <dgm:chMax val="1"/>
          <dgm:bulletEnabled val="1"/>
        </dgm:presLayoutVars>
      </dgm:prSet>
      <dgm:spPr/>
    </dgm:pt>
    <dgm:pt modelId="{1AB62B30-B443-4D89-866C-503A5FF03EF9}" type="pres">
      <dgm:prSet presAssocID="{6C74FCD9-BAFC-48EB-9823-330738173FD8}" presName="levelTx" presStyleLbl="revTx" presStyleIdx="0" presStyleCnt="0">
        <dgm:presLayoutVars>
          <dgm:chMax val="1"/>
          <dgm:bulletEnabled val="1"/>
        </dgm:presLayoutVars>
      </dgm:prSet>
      <dgm:spPr/>
    </dgm:pt>
    <dgm:pt modelId="{55D8CC66-1FB9-469D-BF20-3478B39539C7}" type="pres">
      <dgm:prSet presAssocID="{C05CE720-4172-4800-8321-64EA94FB4516}" presName="Name8" presStyleCnt="0"/>
      <dgm:spPr/>
    </dgm:pt>
    <dgm:pt modelId="{D42007E7-0A40-420E-8CB4-659002134EE2}" type="pres">
      <dgm:prSet presAssocID="{C05CE720-4172-4800-8321-64EA94FB4516}" presName="level" presStyleLbl="node1" presStyleIdx="2" presStyleCnt="3">
        <dgm:presLayoutVars>
          <dgm:chMax val="1"/>
          <dgm:bulletEnabled val="1"/>
        </dgm:presLayoutVars>
      </dgm:prSet>
      <dgm:spPr/>
    </dgm:pt>
    <dgm:pt modelId="{D3305702-D97D-4FA4-8CEF-F47832C8C307}" type="pres">
      <dgm:prSet presAssocID="{C05CE720-4172-4800-8321-64EA94FB4516}" presName="levelTx" presStyleLbl="revTx" presStyleIdx="0" presStyleCnt="0">
        <dgm:presLayoutVars>
          <dgm:chMax val="1"/>
          <dgm:bulletEnabled val="1"/>
        </dgm:presLayoutVars>
      </dgm:prSet>
      <dgm:spPr/>
    </dgm:pt>
  </dgm:ptLst>
  <dgm:cxnLst>
    <dgm:cxn modelId="{34B0ADC0-EE5B-40DD-BF56-1C930A3A35FC}" type="presOf" srcId="{D0F752F8-2B0A-4364-ABD9-2C70509C093F}" destId="{128EF35E-AA4F-47DA-BDB6-F9977FFA0E0B}" srcOrd="1" destOrd="0" presId="urn:microsoft.com/office/officeart/2005/8/layout/pyramid3"/>
    <dgm:cxn modelId="{14CE98A9-4F53-4548-BEE3-30C26C47C118}" srcId="{7A8EFC6F-3E9B-4E7C-9589-3361EE16887E}" destId="{C05CE720-4172-4800-8321-64EA94FB4516}" srcOrd="2" destOrd="0" parTransId="{9CD7DA06-268F-4E13-AC6A-0C8C8436B68F}" sibTransId="{96F379BB-3D59-4D8F-AFBD-F5ED8507B42F}"/>
    <dgm:cxn modelId="{B302FC89-5301-4DEC-9A2B-11EFE068410B}" type="presOf" srcId="{C05CE720-4172-4800-8321-64EA94FB4516}" destId="{D42007E7-0A40-420E-8CB4-659002134EE2}" srcOrd="0" destOrd="0" presId="urn:microsoft.com/office/officeart/2005/8/layout/pyramid3"/>
    <dgm:cxn modelId="{15D58EAF-56E4-40ED-953B-BD59A5BF17EF}" srcId="{7A8EFC6F-3E9B-4E7C-9589-3361EE16887E}" destId="{D0F752F8-2B0A-4364-ABD9-2C70509C093F}" srcOrd="0" destOrd="0" parTransId="{72D70620-FF23-4AC3-B9D4-242897E99C90}" sibTransId="{271EE48A-603D-456A-A0D2-F700A9AD70BA}"/>
    <dgm:cxn modelId="{C2BBBE28-E13C-4F15-9C90-E63C64BDAA1D}" type="presOf" srcId="{6C74FCD9-BAFC-48EB-9823-330738173FD8}" destId="{1AB62B30-B443-4D89-866C-503A5FF03EF9}" srcOrd="1" destOrd="0" presId="urn:microsoft.com/office/officeart/2005/8/layout/pyramid3"/>
    <dgm:cxn modelId="{6BEE6682-D25A-411C-85E6-C071C49B8F98}" type="presOf" srcId="{D0F752F8-2B0A-4364-ABD9-2C70509C093F}" destId="{945CF1DA-4F22-4C29-8AD4-8B4EE3988245}" srcOrd="0" destOrd="0" presId="urn:microsoft.com/office/officeart/2005/8/layout/pyramid3"/>
    <dgm:cxn modelId="{D389B171-6CBD-45E1-8543-09CA1DA1B517}" type="presOf" srcId="{C05CE720-4172-4800-8321-64EA94FB4516}" destId="{D3305702-D97D-4FA4-8CEF-F47832C8C307}" srcOrd="1" destOrd="0" presId="urn:microsoft.com/office/officeart/2005/8/layout/pyramid3"/>
    <dgm:cxn modelId="{E32A4797-37B2-481E-8782-8ED6B44158A2}" type="presOf" srcId="{7A8EFC6F-3E9B-4E7C-9589-3361EE16887E}" destId="{8AEC2986-D38F-4797-B34B-7C1648E82AB4}" srcOrd="0" destOrd="0" presId="urn:microsoft.com/office/officeart/2005/8/layout/pyramid3"/>
    <dgm:cxn modelId="{44286417-3D7A-48F5-8B70-6CEA75C766D0}" srcId="{7A8EFC6F-3E9B-4E7C-9589-3361EE16887E}" destId="{6C74FCD9-BAFC-48EB-9823-330738173FD8}" srcOrd="1" destOrd="0" parTransId="{4991C83B-3E3C-4EE9-95BF-D7B251E14435}" sibTransId="{A6F1EF48-1C0C-419A-8B67-E8A37F74BA38}"/>
    <dgm:cxn modelId="{416DD855-9135-46A6-8740-973D5EEB8D4A}" type="presOf" srcId="{6C74FCD9-BAFC-48EB-9823-330738173FD8}" destId="{28A67124-A1C5-4207-A1BA-96EBBBC8E99E}" srcOrd="0" destOrd="0" presId="urn:microsoft.com/office/officeart/2005/8/layout/pyramid3"/>
    <dgm:cxn modelId="{15C4637F-B138-4AFC-8CF2-9F15BFC88ADB}" type="presParOf" srcId="{8AEC2986-D38F-4797-B34B-7C1648E82AB4}" destId="{08E2AF2D-1FD7-4246-B474-975857CCF33C}" srcOrd="0" destOrd="0" presId="urn:microsoft.com/office/officeart/2005/8/layout/pyramid3"/>
    <dgm:cxn modelId="{3ED85DB9-B735-49D5-96BB-82FAF579D6C9}" type="presParOf" srcId="{08E2AF2D-1FD7-4246-B474-975857CCF33C}" destId="{945CF1DA-4F22-4C29-8AD4-8B4EE3988245}" srcOrd="0" destOrd="0" presId="urn:microsoft.com/office/officeart/2005/8/layout/pyramid3"/>
    <dgm:cxn modelId="{8ED215AA-95F4-4430-8A7E-4C52F3CFC7F9}" type="presParOf" srcId="{08E2AF2D-1FD7-4246-B474-975857CCF33C}" destId="{128EF35E-AA4F-47DA-BDB6-F9977FFA0E0B}" srcOrd="1" destOrd="0" presId="urn:microsoft.com/office/officeart/2005/8/layout/pyramid3"/>
    <dgm:cxn modelId="{32F9C547-710B-4093-A341-43F346EFD48F}" type="presParOf" srcId="{8AEC2986-D38F-4797-B34B-7C1648E82AB4}" destId="{3E38AB53-B512-48C3-AEEC-96790A8F8F51}" srcOrd="1" destOrd="0" presId="urn:microsoft.com/office/officeart/2005/8/layout/pyramid3"/>
    <dgm:cxn modelId="{37A56BA4-92BF-41D7-8B59-21C0EED69527}" type="presParOf" srcId="{3E38AB53-B512-48C3-AEEC-96790A8F8F51}" destId="{28A67124-A1C5-4207-A1BA-96EBBBC8E99E}" srcOrd="0" destOrd="0" presId="urn:microsoft.com/office/officeart/2005/8/layout/pyramid3"/>
    <dgm:cxn modelId="{AEA71276-C464-444D-A2C3-16EB4999421F}" type="presParOf" srcId="{3E38AB53-B512-48C3-AEEC-96790A8F8F51}" destId="{1AB62B30-B443-4D89-866C-503A5FF03EF9}" srcOrd="1" destOrd="0" presId="urn:microsoft.com/office/officeart/2005/8/layout/pyramid3"/>
    <dgm:cxn modelId="{0FC16DD1-37AE-4413-B9BD-6859DFF35C60}" type="presParOf" srcId="{8AEC2986-D38F-4797-B34B-7C1648E82AB4}" destId="{55D8CC66-1FB9-469D-BF20-3478B39539C7}" srcOrd="2" destOrd="0" presId="urn:microsoft.com/office/officeart/2005/8/layout/pyramid3"/>
    <dgm:cxn modelId="{9783DEAB-3DBC-4257-BAC2-493F5DEDBBBD}" type="presParOf" srcId="{55D8CC66-1FB9-469D-BF20-3478B39539C7}" destId="{D42007E7-0A40-420E-8CB4-659002134EE2}" srcOrd="0" destOrd="0" presId="urn:microsoft.com/office/officeart/2005/8/layout/pyramid3"/>
    <dgm:cxn modelId="{51857127-A203-40A6-B52D-4399B9EFA0B4}" type="presParOf" srcId="{55D8CC66-1FB9-469D-BF20-3478B39539C7}" destId="{D3305702-D97D-4FA4-8CEF-F47832C8C30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CF1DA-4F22-4C29-8AD4-8B4EE3988245}">
      <dsp:nvSpPr>
        <dsp:cNvPr id="0" name=""/>
        <dsp:cNvSpPr/>
      </dsp:nvSpPr>
      <dsp:spPr>
        <a:xfrm rot="10800000">
          <a:off x="0" y="0"/>
          <a:ext cx="3276600" cy="1299395"/>
        </a:xfrm>
        <a:prstGeom prst="trapezoid">
          <a:avLst>
            <a:gd name="adj" fmla="val 54959"/>
          </a:avLst>
        </a:prstGeom>
        <a:gradFill rotWithShape="0">
          <a:gsLst>
            <a:gs pos="0">
              <a:schemeClr val="accent2">
                <a:hueOff val="0"/>
                <a:satOff val="0"/>
                <a:lumOff val="0"/>
                <a:alphaOff val="0"/>
                <a:shade val="58000"/>
                <a:satMod val="150000"/>
              </a:schemeClr>
            </a:gs>
            <a:gs pos="72000">
              <a:schemeClr val="accent2">
                <a:hueOff val="0"/>
                <a:satOff val="0"/>
                <a:lumOff val="0"/>
                <a:alphaOff val="0"/>
                <a:tint val="90000"/>
                <a:satMod val="135000"/>
              </a:schemeClr>
            </a:gs>
            <a:gs pos="100000">
              <a:schemeClr val="accent2">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effectLst>
                <a:outerShdw blurRad="38100" dist="38100" dir="2700000" algn="tl">
                  <a:srgbClr val="000000">
                    <a:alpha val="43137"/>
                  </a:srgbClr>
                </a:outerShdw>
              </a:effectLst>
              <a:latin typeface="Palatino Linotype" pitchFamily="18" charset="0"/>
            </a:rPr>
            <a:t>Kiwanis</a:t>
          </a:r>
          <a:br>
            <a:rPr lang="en-US" sz="1200" b="1" kern="1200" dirty="0">
              <a:solidFill>
                <a:schemeClr val="tx1"/>
              </a:solidFill>
              <a:effectLst>
                <a:outerShdw blurRad="38100" dist="38100" dir="2700000" algn="tl">
                  <a:srgbClr val="000000">
                    <a:alpha val="43137"/>
                  </a:srgbClr>
                </a:outerShdw>
              </a:effectLst>
              <a:latin typeface="Palatino Linotype" pitchFamily="18" charset="0"/>
            </a:rPr>
          </a:br>
          <a:r>
            <a:rPr lang="en-US" sz="1200" b="1" kern="1200" dirty="0">
              <a:solidFill>
                <a:schemeClr val="tx1"/>
              </a:solidFill>
              <a:effectLst>
                <a:outerShdw blurRad="38100" dist="38100" dir="2700000" algn="tl">
                  <a:srgbClr val="000000">
                    <a:alpha val="43137"/>
                  </a:srgbClr>
                </a:outerShdw>
              </a:effectLst>
              <a:latin typeface="Palatino Linotype" pitchFamily="18" charset="0"/>
            </a:rPr>
            <a:t>Clubs</a:t>
          </a:r>
        </a:p>
      </dsp:txBody>
      <dsp:txXfrm rot="-10800000">
        <a:off x="573404" y="0"/>
        <a:ext cx="2129790" cy="1299395"/>
      </dsp:txXfrm>
    </dsp:sp>
    <dsp:sp modelId="{28A67124-A1C5-4207-A1BA-96EBBBC8E99E}">
      <dsp:nvSpPr>
        <dsp:cNvPr id="0" name=""/>
        <dsp:cNvSpPr/>
      </dsp:nvSpPr>
      <dsp:spPr>
        <a:xfrm rot="10800000">
          <a:off x="714129" y="1299395"/>
          <a:ext cx="1848340" cy="840788"/>
        </a:xfrm>
        <a:prstGeom prst="trapezoid">
          <a:avLst>
            <a:gd name="adj" fmla="val 54959"/>
          </a:avLst>
        </a:prstGeom>
        <a:gradFill rotWithShape="0">
          <a:gsLst>
            <a:gs pos="0">
              <a:schemeClr val="accent3">
                <a:hueOff val="0"/>
                <a:satOff val="0"/>
                <a:lumOff val="0"/>
                <a:alphaOff val="0"/>
                <a:shade val="58000"/>
                <a:satMod val="150000"/>
              </a:schemeClr>
            </a:gs>
            <a:gs pos="72000">
              <a:schemeClr val="accent3">
                <a:hueOff val="0"/>
                <a:satOff val="0"/>
                <a:lumOff val="0"/>
                <a:alphaOff val="0"/>
                <a:tint val="90000"/>
                <a:satMod val="135000"/>
              </a:schemeClr>
            </a:gs>
            <a:gs pos="100000">
              <a:schemeClr val="accent3">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effectLst>
                <a:outerShdw blurRad="38100" dist="38100" dir="2700000" algn="tl">
                  <a:srgbClr val="000000">
                    <a:alpha val="43137"/>
                  </a:srgbClr>
                </a:outerShdw>
              </a:effectLst>
              <a:latin typeface="Palatino Linotype" pitchFamily="18" charset="0"/>
            </a:rPr>
            <a:t>Kiwanis</a:t>
          </a:r>
          <a:br>
            <a:rPr lang="en-US" sz="1200" kern="1200" dirty="0">
              <a:solidFill>
                <a:schemeClr val="bg1"/>
              </a:solidFill>
              <a:effectLst>
                <a:outerShdw blurRad="38100" dist="38100" dir="2700000" algn="tl">
                  <a:srgbClr val="000000">
                    <a:alpha val="43137"/>
                  </a:srgbClr>
                </a:outerShdw>
              </a:effectLst>
              <a:latin typeface="Palatino Linotype" pitchFamily="18" charset="0"/>
            </a:rPr>
          </a:br>
          <a:r>
            <a:rPr lang="en-US" sz="1200" kern="1200" dirty="0">
              <a:solidFill>
                <a:schemeClr val="bg1"/>
              </a:solidFill>
              <a:effectLst>
                <a:outerShdw blurRad="38100" dist="38100" dir="2700000" algn="tl">
                  <a:srgbClr val="000000">
                    <a:alpha val="43137"/>
                  </a:srgbClr>
                </a:outerShdw>
              </a:effectLst>
              <a:latin typeface="Palatino Linotype" pitchFamily="18" charset="0"/>
            </a:rPr>
            <a:t>Districts</a:t>
          </a:r>
        </a:p>
      </dsp:txBody>
      <dsp:txXfrm rot="-10800000">
        <a:off x="1037589" y="1299395"/>
        <a:ext cx="1201421" cy="840788"/>
      </dsp:txXfrm>
    </dsp:sp>
    <dsp:sp modelId="{D42007E7-0A40-420E-8CB4-659002134EE2}">
      <dsp:nvSpPr>
        <dsp:cNvPr id="0" name=""/>
        <dsp:cNvSpPr/>
      </dsp:nvSpPr>
      <dsp:spPr>
        <a:xfrm rot="10800000">
          <a:off x="1176214" y="2140183"/>
          <a:ext cx="924170" cy="840788"/>
        </a:xfrm>
        <a:prstGeom prst="trapezoid">
          <a:avLst>
            <a:gd name="adj" fmla="val 54959"/>
          </a:avLst>
        </a:prstGeom>
        <a:gradFill rotWithShape="0">
          <a:gsLst>
            <a:gs pos="0">
              <a:schemeClr val="accent4">
                <a:hueOff val="0"/>
                <a:satOff val="0"/>
                <a:lumOff val="0"/>
                <a:alphaOff val="0"/>
                <a:shade val="58000"/>
                <a:satMod val="150000"/>
              </a:schemeClr>
            </a:gs>
            <a:gs pos="72000">
              <a:schemeClr val="accent4">
                <a:hueOff val="0"/>
                <a:satOff val="0"/>
                <a:lumOff val="0"/>
                <a:alphaOff val="0"/>
                <a:tint val="90000"/>
                <a:satMod val="135000"/>
              </a:schemeClr>
            </a:gs>
            <a:gs pos="100000">
              <a:schemeClr val="accent4">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effectLst>
                <a:outerShdw blurRad="38100" dist="38100" dir="2700000" algn="tl">
                  <a:srgbClr val="000000">
                    <a:alpha val="43137"/>
                  </a:srgbClr>
                </a:outerShdw>
              </a:effectLst>
              <a:latin typeface="Palatino Linotype" pitchFamily="18" charset="0"/>
            </a:rPr>
            <a:t>Kiwanis</a:t>
          </a:r>
          <a:br>
            <a:rPr lang="en-US" sz="1200" kern="1200" dirty="0">
              <a:solidFill>
                <a:schemeClr val="bg1"/>
              </a:solidFill>
              <a:effectLst>
                <a:outerShdw blurRad="38100" dist="38100" dir="2700000" algn="tl">
                  <a:srgbClr val="000000">
                    <a:alpha val="43137"/>
                  </a:srgbClr>
                </a:outerShdw>
              </a:effectLst>
              <a:latin typeface="Palatino Linotype" pitchFamily="18" charset="0"/>
            </a:rPr>
          </a:br>
          <a:r>
            <a:rPr lang="en-US" sz="1200" kern="1200" dirty="0">
              <a:solidFill>
                <a:schemeClr val="bg1"/>
              </a:solidFill>
              <a:effectLst>
                <a:outerShdw blurRad="38100" dist="38100" dir="2700000" algn="tl">
                  <a:srgbClr val="000000">
                    <a:alpha val="43137"/>
                  </a:srgbClr>
                </a:outerShdw>
              </a:effectLst>
              <a:latin typeface="Palatino Linotype" pitchFamily="18" charset="0"/>
            </a:rPr>
            <a:t>International</a:t>
          </a:r>
        </a:p>
      </dsp:txBody>
      <dsp:txXfrm rot="-10800000">
        <a:off x="1176214" y="2140183"/>
        <a:ext cx="924170" cy="84078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863">
              <a:defRPr sz="1200">
                <a:latin typeface="Times New Roman" charset="0"/>
                <a:cs typeface="Times New Roman" charset="0"/>
              </a:defRPr>
            </a:lvl1pPr>
          </a:lstStyle>
          <a:p>
            <a:pPr>
              <a:defRPr/>
            </a:pPr>
            <a:endParaRPr lang="en-US"/>
          </a:p>
        </p:txBody>
      </p:sp>
      <p:sp>
        <p:nvSpPr>
          <p:cNvPr id="296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863">
              <a:defRPr sz="1200">
                <a:latin typeface="Times New Roman" charset="0"/>
                <a:cs typeface="Times New Roman" charset="0"/>
              </a:defRPr>
            </a:lvl1pPr>
          </a:lstStyle>
          <a:p>
            <a:pPr>
              <a:defRPr/>
            </a:pPr>
            <a:endParaRPr lang="en-US"/>
          </a:p>
        </p:txBody>
      </p:sp>
      <p:sp>
        <p:nvSpPr>
          <p:cNvPr id="297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863">
              <a:defRPr sz="1200">
                <a:latin typeface="Times New Roman" charset="0"/>
                <a:cs typeface="Times New Roman" charset="0"/>
              </a:defRPr>
            </a:lvl1pPr>
          </a:lstStyle>
          <a:p>
            <a:pPr>
              <a:defRPr/>
            </a:pPr>
            <a:endParaRPr lang="en-US"/>
          </a:p>
        </p:txBody>
      </p:sp>
      <p:sp>
        <p:nvSpPr>
          <p:cNvPr id="297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863">
              <a:defRPr sz="1200">
                <a:latin typeface="Times New Roman" charset="0"/>
                <a:cs typeface="Times New Roman" charset="0"/>
              </a:defRPr>
            </a:lvl1pPr>
          </a:lstStyle>
          <a:p>
            <a:pPr>
              <a:defRPr/>
            </a:pPr>
            <a:fld id="{D032A3E0-7D0F-41AD-B556-933756C08EC6}" type="slidenum">
              <a:rPr lang="en-US"/>
              <a:pPr>
                <a:defRPr/>
              </a:pPr>
              <a:t>‹#›</a:t>
            </a:fld>
            <a:endParaRPr lang="en-US"/>
          </a:p>
        </p:txBody>
      </p:sp>
    </p:spTree>
    <p:extLst>
      <p:ext uri="{BB962C8B-B14F-4D97-AF65-F5344CB8AC3E}">
        <p14:creationId xmlns:p14="http://schemas.microsoft.com/office/powerpoint/2010/main" val="345688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863">
              <a:defRPr sz="1200">
                <a:latin typeface="Times New Roman" charset="0"/>
                <a:cs typeface="Times New Roman" charset="0"/>
              </a:defRPr>
            </a:lvl1pPr>
          </a:lstStyle>
          <a:p>
            <a:pPr>
              <a:defRPr/>
            </a:pPr>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863">
              <a:defRPr sz="1200">
                <a:latin typeface="Times New Roman" charset="0"/>
                <a:cs typeface="Times New Roman"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863">
              <a:defRPr sz="1200">
                <a:latin typeface="Times New Roman" charset="0"/>
                <a:cs typeface="Times New Roman" charset="0"/>
              </a:defRPr>
            </a:lvl1pPr>
          </a:lstStyle>
          <a:p>
            <a:pPr>
              <a:defRPr/>
            </a:pPr>
            <a:endParaRPr lang="en-U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863">
              <a:defRPr sz="1200">
                <a:latin typeface="Times New Roman" charset="0"/>
                <a:cs typeface="Times New Roman" charset="0"/>
              </a:defRPr>
            </a:lvl1pPr>
          </a:lstStyle>
          <a:p>
            <a:pPr>
              <a:defRPr/>
            </a:pPr>
            <a:fld id="{0C640705-3B91-4A6A-9417-5485621D7974}" type="slidenum">
              <a:rPr lang="en-US"/>
              <a:pPr>
                <a:defRPr/>
              </a:pPr>
              <a:t>‹#›</a:t>
            </a:fld>
            <a:endParaRPr lang="en-US"/>
          </a:p>
        </p:txBody>
      </p:sp>
    </p:spTree>
    <p:extLst>
      <p:ext uri="{BB962C8B-B14F-4D97-AF65-F5344CB8AC3E}">
        <p14:creationId xmlns:p14="http://schemas.microsoft.com/office/powerpoint/2010/main" val="2631467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kiwanisone.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1E0EA34-42BB-4046-A89B-151327D96FC9}" type="slidenum">
              <a:rPr lang="en-US" smtClean="0">
                <a:latin typeface="Times New Roman" pitchFamily="18" charset="0"/>
                <a:cs typeface="Times New Roman" pitchFamily="18" charset="0"/>
              </a:rPr>
              <a:pPr/>
              <a:t>1</a:t>
            </a:fld>
            <a:endParaRPr lang="en-US">
              <a:latin typeface="Times New Roman" pitchFamily="18" charset="0"/>
              <a:cs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762000" y="4419600"/>
            <a:ext cx="5715000" cy="4183063"/>
          </a:xfrm>
          <a:noFill/>
          <a:ln/>
        </p:spPr>
        <p:txBody>
          <a:bodyPr/>
          <a:lstStyle/>
          <a:p>
            <a:pPr eaLnBrk="1" hangingPunct="1"/>
            <a:r>
              <a:rPr lang="en-US" dirty="0">
                <a:latin typeface="Arial" charset="0"/>
                <a:cs typeface="Arial" charset="0"/>
              </a:rPr>
              <a:t>We’ve learned that a thorough orientation is an important member retention tool, so we prepared this presentation for you to share with new members at your club.</a:t>
            </a:r>
          </a:p>
          <a:p>
            <a:pPr eaLnBrk="1" hangingPunct="1"/>
            <a:r>
              <a:rPr lang="en-US" dirty="0">
                <a:latin typeface="Arial" charset="0"/>
                <a:cs typeface="Arial" charset="0"/>
              </a:rPr>
              <a:t>Feel free to make this presentation your own. Save it electronically, fill in the blanks or tailor the slides to meet your club’s needs. If you decide to add new slides, please maintain the integrity of the Kiwanis graphic standards by using the “Insert New Slide” function.</a:t>
            </a:r>
          </a:p>
          <a:p>
            <a:pPr eaLnBrk="1" hangingPunct="1"/>
            <a:endParaRPr lang="en-US" dirty="0">
              <a:latin typeface="Arial" charset="0"/>
              <a:cs typeface="Arial" charset="0"/>
            </a:endParaRPr>
          </a:p>
          <a:p>
            <a:pPr eaLnBrk="1" hangingPunct="1"/>
            <a:r>
              <a:rPr lang="en-US" dirty="0">
                <a:latin typeface="Arial" charset="0"/>
                <a:cs typeface="Arial" charset="0"/>
              </a:rPr>
              <a:t>Here’s the equipment you’ll need:</a:t>
            </a:r>
          </a:p>
          <a:p>
            <a:pPr lvl="1" eaLnBrk="1" hangingPunct="1">
              <a:buFontTx/>
              <a:buChar char="•"/>
            </a:pPr>
            <a:r>
              <a:rPr lang="en-US" dirty="0">
                <a:latin typeface="Arial" charset="0"/>
                <a:cs typeface="Arial" charset="0"/>
              </a:rPr>
              <a:t>Instructor’s guide (the PowerPoint notes pages)</a:t>
            </a:r>
          </a:p>
          <a:p>
            <a:pPr lvl="1" eaLnBrk="1" hangingPunct="1">
              <a:buFontTx/>
              <a:buChar char="•"/>
            </a:pPr>
            <a:r>
              <a:rPr lang="en-US" dirty="0">
                <a:latin typeface="Arial" charset="0"/>
                <a:cs typeface="Arial" charset="0"/>
              </a:rPr>
              <a:t>A laptop computer, the PowerPoint file and a LCD projector if large group</a:t>
            </a:r>
          </a:p>
          <a:p>
            <a:pPr lvl="1" eaLnBrk="1" hangingPunct="1">
              <a:buFontTx/>
              <a:buChar char="•"/>
            </a:pPr>
            <a:r>
              <a:rPr lang="en-US" dirty="0">
                <a:latin typeface="Arial" charset="0"/>
                <a:cs typeface="Arial" charset="0"/>
              </a:rPr>
              <a:t>A handout of slides for participants </a:t>
            </a:r>
          </a:p>
          <a:p>
            <a:pPr lvl="1" eaLnBrk="1" hangingPunct="1">
              <a:buFontTx/>
              <a:buChar char="•"/>
            </a:pPr>
            <a:r>
              <a:rPr lang="en-US" dirty="0">
                <a:latin typeface="Arial" charset="0"/>
                <a:cs typeface="Arial" charset="0"/>
              </a:rPr>
              <a:t>A DVD player, sound and selected videos from www.KiwanisOne.org. </a:t>
            </a:r>
          </a:p>
          <a:p>
            <a:pPr eaLnBrk="1" hangingPunct="1"/>
            <a:endParaRPr lang="en-US" dirty="0">
              <a:latin typeface="Arial" charset="0"/>
              <a:cs typeface="Arial" charset="0"/>
            </a:endParaRPr>
          </a:p>
          <a:p>
            <a:pPr eaLnBrk="1" hangingPunct="1"/>
            <a:r>
              <a:rPr lang="en-US" dirty="0">
                <a:latin typeface="Arial" charset="0"/>
                <a:cs typeface="Arial" charset="0"/>
              </a:rPr>
              <a:t>Be sure to set up and test your equipment in advance. </a:t>
            </a:r>
            <a:endParaRPr lang="en-US" sz="1400" dirty="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en-US" dirty="0">
                <a:latin typeface="Arial" charset="0"/>
                <a:cs typeface="Arial" charset="0"/>
              </a:rPr>
              <a:t>Include club, division or district benefits (i.e. district and club newsletters, education conferences, leadership education).</a:t>
            </a:r>
          </a:p>
          <a:p>
            <a:pPr eaLnBrk="1" hangingPunct="1"/>
            <a:endParaRPr lang="en-US" dirty="0">
              <a:latin typeface="Arial" charset="0"/>
              <a:cs typeface="Arial" charset="0"/>
            </a:endParaRPr>
          </a:p>
          <a:p>
            <a:pPr eaLnBrk="1" hangingPunct="1"/>
            <a:r>
              <a:rPr lang="en-US" dirty="0">
                <a:latin typeface="Arial" charset="0"/>
                <a:cs typeface="Arial" charset="0"/>
              </a:rPr>
              <a:t>Delete any content that is not relevant to your club.</a:t>
            </a:r>
          </a:p>
          <a:p>
            <a:pPr eaLnBrk="1" hangingPunct="1"/>
            <a:endParaRPr lang="en-US" dirty="0">
              <a:latin typeface="Arial" charset="0"/>
              <a:cs typeface="Arial" charset="0"/>
            </a:endParaRPr>
          </a:p>
        </p:txBody>
      </p:sp>
      <p:sp>
        <p:nvSpPr>
          <p:cNvPr id="57348" name="Slide Number Placeholder 3"/>
          <p:cNvSpPr>
            <a:spLocks noGrp="1"/>
          </p:cNvSpPr>
          <p:nvPr>
            <p:ph type="sldNum" sz="quarter" idx="5"/>
          </p:nvPr>
        </p:nvSpPr>
        <p:spPr>
          <a:noFill/>
        </p:spPr>
        <p:txBody>
          <a:bodyPr/>
          <a:lstStyle/>
          <a:p>
            <a:fld id="{C2C93507-0C9C-41C1-A7E2-030C06FE42FB}" type="slidenum">
              <a:rPr lang="en-US" smtClean="0">
                <a:latin typeface="Times New Roman" pitchFamily="18" charset="0"/>
                <a:cs typeface="Times New Roman" pitchFamily="18" charset="0"/>
              </a:rPr>
              <a:pPr/>
              <a:t>10</a:t>
            </a:fld>
            <a:endParaRPr lang="en-US">
              <a:latin typeface="Times New Roman" pitchFamily="18"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E1C0235-7836-4FCE-A2DF-16F041336288}" type="slidenum">
              <a:rPr lang="en-US" smtClean="0">
                <a:latin typeface="Times New Roman" pitchFamily="18" charset="0"/>
                <a:cs typeface="Times New Roman" pitchFamily="18" charset="0"/>
              </a:rPr>
              <a:pPr/>
              <a:t>11</a:t>
            </a:fld>
            <a:endParaRPr lang="en-US">
              <a:latin typeface="Times New Roman" pitchFamily="18" charset="0"/>
              <a:cs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a:latin typeface="Arial" charset="0"/>
                <a:cs typeface="Arial" charset="0"/>
              </a:rPr>
              <a:t>Welcome new members warmly.  Don’t intimidate them by suggesting harsh attendance requirements.  Encourage regular attendance by sharing the benefits—friendship and making a difference in the community.  More importantly</a:t>
            </a:r>
            <a:r>
              <a:rPr lang="en-US" baseline="0" dirty="0">
                <a:latin typeface="Arial" charset="0"/>
                <a:cs typeface="Arial" charset="0"/>
              </a:rPr>
              <a:t> we need to stress participation in club projects – become “mission driven”.</a:t>
            </a:r>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5A5EF5E-C468-4615-8BEC-E412F20195A4}" type="slidenum">
              <a:rPr lang="en-US" smtClean="0">
                <a:latin typeface="Times New Roman" pitchFamily="18" charset="0"/>
                <a:cs typeface="Times New Roman" pitchFamily="18" charset="0"/>
              </a:rPr>
              <a:pPr/>
              <a:t>12</a:t>
            </a:fld>
            <a:endParaRPr lang="en-US">
              <a:latin typeface="Times New Roman" pitchFamily="18" charset="0"/>
              <a:cs typeface="Times New Roman" pitchFamily="18" charset="0"/>
            </a:endParaRPr>
          </a:p>
        </p:txBody>
      </p:sp>
      <p:sp>
        <p:nvSpPr>
          <p:cNvPr id="59395" name="Rectangle 1026"/>
          <p:cNvSpPr>
            <a:spLocks noGrp="1" noRot="1" noChangeAspect="1" noChangeArrowheads="1" noTextEdit="1"/>
          </p:cNvSpPr>
          <p:nvPr>
            <p:ph type="sldImg"/>
          </p:nvPr>
        </p:nvSpPr>
        <p:spPr>
          <a:ln/>
        </p:spPr>
      </p:sp>
      <p:sp>
        <p:nvSpPr>
          <p:cNvPr id="59396" name="Rectangle 1027"/>
          <p:cNvSpPr>
            <a:spLocks noGrp="1" noChangeArrowheads="1"/>
          </p:cNvSpPr>
          <p:nvPr>
            <p:ph type="body" idx="1"/>
          </p:nvPr>
        </p:nvSpPr>
        <p:spPr>
          <a:noFill/>
          <a:ln/>
        </p:spPr>
        <p:txBody>
          <a:bodyPr/>
          <a:lstStyle/>
          <a:p>
            <a:pPr eaLnBrk="1" hangingPunct="1"/>
            <a:r>
              <a:rPr lang="en-US" dirty="0">
                <a:latin typeface="Arial" charset="0"/>
                <a:cs typeface="Arial" charset="0"/>
              </a:rPr>
              <a:t>You may also want to share your club’s active charter members and Legion of Honor members.</a:t>
            </a:r>
          </a:p>
          <a:p>
            <a:pPr eaLnBrk="1" hangingPunct="1"/>
            <a:r>
              <a:rPr lang="en-US" dirty="0">
                <a:latin typeface="Arial" charset="0"/>
                <a:cs typeface="Arial" charset="0"/>
              </a:rPr>
              <a:t>Legion of Honor members have 25 years of Kiwanis service.</a:t>
            </a:r>
          </a:p>
          <a:p>
            <a:pPr eaLnBrk="1" hangingPunct="1"/>
            <a:endParaRPr lang="en-US" dirty="0">
              <a:latin typeface="Arial" charset="0"/>
              <a:cs typeface="Arial" charset="0"/>
            </a:endParaRPr>
          </a:p>
          <a:p>
            <a:pPr eaLnBrk="1" hangingPunct="1"/>
            <a:r>
              <a:rPr lang="en-US" dirty="0">
                <a:latin typeface="Arial" charset="0"/>
                <a:cs typeface="Arial" charset="0"/>
              </a:rPr>
              <a:t>Some clubs start meetings with an invocation and singing, some do not. It is important that club traditions are evaluated annually to ensure that they continue to meet the members’ needs.  Assure the new member that his/her preferences will be considered when club traditions and club meetings are evaluated.</a:t>
            </a:r>
          </a:p>
          <a:p>
            <a:pPr eaLnBrk="1" hangingPunct="1"/>
            <a:endParaRPr lang="en-US" dirty="0">
              <a:latin typeface="Arial" charset="0"/>
              <a:cs typeface="Arial" charset="0"/>
            </a:endParaRPr>
          </a:p>
          <a:p>
            <a:pPr eaLnBrk="1" hangingPunct="1"/>
            <a:r>
              <a:rPr lang="en-US" dirty="0">
                <a:latin typeface="Arial" charset="0"/>
                <a:cs typeface="Arial" charset="0"/>
              </a:rPr>
              <a:t>Describe a typical club meeting including format and timing (and timeliness), seating (hopefully “open”) and club traditions such as Happy Dollars. It is extremely important to explain to new members (and guests) what to expect (singing, meals, committee reports, etc.) so they feel comfortable at the first few club meetings.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a:latin typeface="Arial" charset="0"/>
                <a:cs typeface="Arial" charset="0"/>
              </a:rPr>
              <a:t>Describe a typical club meeting including format and timing (and timeliness), seating (hopefully “open”) and club traditions such as Happy Dollars. Take time to explain to new members (and guests) what to expect (singing, meals, committee reports, etc.) so they feel comfortable at the first few club meetings. </a:t>
            </a:r>
          </a:p>
          <a:p>
            <a:pPr eaLnBrk="1" hangingPunct="1"/>
            <a:r>
              <a:rPr lang="en-US">
                <a:latin typeface="Arial" charset="0"/>
                <a:cs typeface="Arial" charset="0"/>
              </a:rPr>
              <a:t> </a:t>
            </a:r>
          </a:p>
          <a:p>
            <a:pPr eaLnBrk="1" hangingPunct="1"/>
            <a:r>
              <a:rPr lang="en-US">
                <a:latin typeface="Arial" charset="0"/>
                <a:cs typeface="Arial" charset="0"/>
              </a:rPr>
              <a:t>Some clubs start meetings with an invocation and singing, some don’t. (Be sure to evaluate your club’s traditions annually to ensure that they continue to meet the members’ needs.)  Assure the new member that his or her preferences will be considered when club traditions and club meetings are evaluated.</a:t>
            </a:r>
          </a:p>
          <a:p>
            <a:pPr eaLnBrk="1" hangingPunct="1"/>
            <a:endParaRPr lang="en-US">
              <a:latin typeface="Arial" charset="0"/>
              <a:cs typeface="Arial" charset="0"/>
            </a:endParaRPr>
          </a:p>
        </p:txBody>
      </p:sp>
      <p:sp>
        <p:nvSpPr>
          <p:cNvPr id="60420" name="Slide Number Placeholder 3"/>
          <p:cNvSpPr>
            <a:spLocks noGrp="1"/>
          </p:cNvSpPr>
          <p:nvPr>
            <p:ph type="sldNum" sz="quarter" idx="5"/>
          </p:nvPr>
        </p:nvSpPr>
        <p:spPr>
          <a:noFill/>
        </p:spPr>
        <p:txBody>
          <a:bodyPr/>
          <a:lstStyle/>
          <a:p>
            <a:fld id="{66BDFD41-0887-41B5-AFBD-CA4FA817FC4B}" type="slidenum">
              <a:rPr lang="en-US" smtClean="0">
                <a:latin typeface="Times New Roman" pitchFamily="18" charset="0"/>
                <a:cs typeface="Times New Roman" pitchFamily="18" charset="0"/>
              </a:rPr>
              <a:pPr/>
              <a:t>13</a:t>
            </a:fld>
            <a:endParaRPr lang="en-US">
              <a:latin typeface="Times New Roman" pitchFamily="18"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9FE2CAD-FBF8-47BD-A46D-91865573A61B}" type="slidenum">
              <a:rPr lang="en-US" smtClean="0">
                <a:latin typeface="Times New Roman" pitchFamily="18" charset="0"/>
                <a:cs typeface="Times New Roman" pitchFamily="18" charset="0"/>
              </a:rPr>
              <a:pPr/>
              <a:t>14</a:t>
            </a:fld>
            <a:endParaRPr lang="en-US">
              <a:latin typeface="Times New Roman" pitchFamily="18" charset="0"/>
              <a:cs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latin typeface="Arial" charset="0"/>
                <a:cs typeface="Arial" charset="0"/>
              </a:rPr>
              <a:t>Note: Explain that officers change with each administrative year, which begins October 1. </a:t>
            </a:r>
          </a:p>
          <a:p>
            <a:pPr eaLnBrk="1" hangingPunct="1"/>
            <a:endParaRPr lang="en-US">
              <a:latin typeface="Arial" charset="0"/>
              <a:cs typeface="Arial" charset="0"/>
            </a:endParaRPr>
          </a:p>
          <a:p>
            <a:pPr eaLnBrk="1" hangingPunct="1"/>
            <a:r>
              <a:rPr lang="en-US">
                <a:latin typeface="Arial" charset="0"/>
                <a:cs typeface="Arial" charset="0"/>
              </a:rPr>
              <a:t>Describe the election process for club directors and officers.  Share the date of the club’s next Annual Club Meeting which is likely in April or May.</a:t>
            </a:r>
          </a:p>
          <a:p>
            <a:pPr eaLnBrk="1" hangingPunct="1"/>
            <a:r>
              <a:rPr lang="en-US">
                <a:latin typeface="Arial" charset="0"/>
                <a:cs typeface="Arial" charset="0"/>
              </a:rPr>
              <a:t>Encourage new members to consider running for office. </a:t>
            </a:r>
          </a:p>
          <a:p>
            <a:pPr eaLnBrk="1" hangingPunct="1"/>
            <a:r>
              <a:rPr lang="en-US">
                <a:latin typeface="Arial" charset="0"/>
                <a:cs typeface="Arial" charset="0"/>
              </a:rPr>
              <a:t>Explain what the annual club meeting is.</a:t>
            </a:r>
          </a:p>
          <a:p>
            <a:pPr eaLnBrk="1" hangingPunct="1"/>
            <a:r>
              <a:rPr lang="en-US">
                <a:latin typeface="Arial" charset="0"/>
                <a:cs typeface="Arial" charset="0"/>
              </a:rPr>
              <a:t>Share the date of the club’s next annual club meeting which is likely in April or May. </a:t>
            </a:r>
          </a:p>
          <a:p>
            <a:pPr eaLnBrk="1" hangingPunct="1"/>
            <a:endParaRPr lang="en-US">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52F50C0-28FA-4459-B59E-3588255BF63E}" type="slidenum">
              <a:rPr lang="en-US" smtClean="0">
                <a:latin typeface="Times New Roman" pitchFamily="18" charset="0"/>
                <a:cs typeface="Times New Roman" pitchFamily="18" charset="0"/>
              </a:rPr>
              <a:pPr/>
              <a:t>15</a:t>
            </a:fld>
            <a:endParaRPr lang="en-US">
              <a:latin typeface="Times New Roman" pitchFamily="18" charset="0"/>
              <a:cs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latin typeface="Arial" charset="0"/>
                <a:cs typeface="Arial" charset="0"/>
              </a:rPr>
              <a:t>Give new members an opportunity to participate in a service project right away.</a:t>
            </a:r>
          </a:p>
          <a:p>
            <a:pPr eaLnBrk="1" hangingPunct="1"/>
            <a:r>
              <a:rPr lang="en-US">
                <a:latin typeface="Arial" charset="0"/>
                <a:cs typeface="Arial" charset="0"/>
              </a:rPr>
              <a:t>Service projects provide the opportunity for both service and fellowship that most of our new members are seeking. List the club’s major service projects here or add more slides to describe the club’s current major service projects. Find out if the new member has a particular interest in one of those or has suggestions for other projects.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9C93F36-82ED-4386-9215-4A6224C3D93C}" type="slidenum">
              <a:rPr lang="en-US" smtClean="0">
                <a:latin typeface="Times New Roman" pitchFamily="18" charset="0"/>
                <a:cs typeface="Times New Roman" pitchFamily="18" charset="0"/>
              </a:rPr>
              <a:pPr/>
              <a:t>16</a:t>
            </a:fld>
            <a:endParaRPr lang="en-US">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latin typeface="Arial" charset="0"/>
                <a:cs typeface="Arial" charset="0"/>
              </a:rPr>
              <a:t>This is Kiwanis International’s new global campaign for children.</a:t>
            </a:r>
          </a:p>
          <a:p>
            <a:pPr eaLnBrk="1" hangingPunct="1"/>
            <a:r>
              <a:rPr lang="en-US">
                <a:latin typeface="Arial" charset="0"/>
                <a:cs typeface="Arial" charset="0"/>
              </a:rPr>
              <a:t>Our goal is to raise $110 million by 2015 to fight maternal/neonatal tetanus.</a:t>
            </a:r>
          </a:p>
          <a:p>
            <a:pPr eaLnBrk="1" hangingPunct="1"/>
            <a:endParaRPr lang="en-US">
              <a:latin typeface="Arial" charset="0"/>
              <a:cs typeface="Arial" charset="0"/>
            </a:endParaRPr>
          </a:p>
          <a:p>
            <a:pPr eaLnBrk="1" hangingPunct="1"/>
            <a:r>
              <a:rPr lang="en-US">
                <a:latin typeface="Arial" charset="0"/>
                <a:cs typeface="Arial" charset="0"/>
              </a:rPr>
              <a:t>Share your club’s plans for involvement in the project.</a:t>
            </a:r>
          </a:p>
          <a:p>
            <a:pPr eaLnBrk="1" hangingPunct="1"/>
            <a:r>
              <a:rPr lang="en-US">
                <a:latin typeface="Arial" charset="0"/>
                <a:cs typeface="Arial" charset="0"/>
              </a:rPr>
              <a:t>If you’d like to share more information about the project, you can find resources including a PowerPoint presentation at www.TheEliminateProject.org.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3E16714-26C7-4A34-B0A8-11A07ECBB45D}" type="slidenum">
              <a:rPr lang="en-US" smtClean="0">
                <a:latin typeface="Times New Roman" pitchFamily="18" charset="0"/>
                <a:cs typeface="Times New Roman" pitchFamily="18" charset="0"/>
              </a:rPr>
              <a:pPr/>
              <a:t>17</a:t>
            </a:fld>
            <a:endParaRPr lang="en-US">
              <a:latin typeface="Times New Roman" pitchFamily="18" charset="0"/>
              <a:cs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latin typeface="Arial" charset="0"/>
                <a:cs typeface="Arial" charset="0"/>
              </a:rPr>
              <a:t>List the club’s major fundraising projects and encourage the new member to participate.  As with service projects and committee assignments, relationships are forged by participating in the activities of the club.</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5426879-A972-441D-B8C7-66BDC49C47BA}" type="slidenum">
              <a:rPr lang="en-US" smtClean="0">
                <a:latin typeface="Times New Roman" pitchFamily="18" charset="0"/>
                <a:cs typeface="Times New Roman" pitchFamily="18" charset="0"/>
              </a:rPr>
              <a:pPr/>
              <a:t>18</a:t>
            </a:fld>
            <a:endParaRPr lang="en-US">
              <a:latin typeface="Times New Roman" pitchFamily="18" charset="0"/>
              <a:cs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a:latin typeface="Arial" charset="0"/>
                <a:cs typeface="Arial" charset="0"/>
              </a:rPr>
              <a:t>Sharing information is critical to keeping members engaged.  Describe each of these communication vehicles. Ask members to consider providing their e-mail address to Kiwanis International when they join your club.  Upon receipt, the new member will receive an e-mail invitation to the New Member e-Welcome Kit that contains special information just for new members. </a:t>
            </a:r>
          </a:p>
          <a:p>
            <a:pPr eaLnBrk="1" hangingPunct="1"/>
            <a:r>
              <a:rPr lang="en-US" dirty="0">
                <a:latin typeface="Arial" charset="0"/>
                <a:cs typeface="Arial" charset="0"/>
              </a:rPr>
              <a:t>Take time to show members the Kiwanis International websites—www.kiwanis.org and </a:t>
            </a:r>
            <a:r>
              <a:rPr lang="en-US" b="1" u="sng" dirty="0">
                <a:solidFill>
                  <a:schemeClr val="accent5">
                    <a:lumMod val="50000"/>
                  </a:schemeClr>
                </a:solidFill>
                <a:latin typeface="Arial" charset="0"/>
                <a:cs typeface="Arial" charset="0"/>
                <a:hlinkClick r:id="rId3"/>
              </a:rPr>
              <a:t>www.KiwanisOne.org</a:t>
            </a:r>
            <a:r>
              <a:rPr lang="en-US" b="1" dirty="0">
                <a:solidFill>
                  <a:schemeClr val="accent5">
                    <a:lumMod val="50000"/>
                  </a:schemeClr>
                </a:solidFill>
                <a:latin typeface="Arial" charset="0"/>
                <a:cs typeface="Arial" charset="0"/>
              </a:rPr>
              <a:t>. </a:t>
            </a:r>
            <a:r>
              <a:rPr lang="en-US" dirty="0">
                <a:latin typeface="Arial" charset="0"/>
                <a:cs typeface="Arial" charset="0"/>
              </a:rPr>
              <a:t>Share the URLs for your club and district websites too.</a:t>
            </a:r>
          </a:p>
          <a:p>
            <a:pPr eaLnBrk="1" hangingPunct="1"/>
            <a:endParaRPr lang="en-US" dirty="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r>
              <a:rPr lang="en-US">
                <a:latin typeface="Arial" charset="0"/>
                <a:cs typeface="Arial" charset="0"/>
              </a:rPr>
              <a:t>Now we’ll share more information on our structure to give you a better understanding all these opportunities.</a:t>
            </a:r>
          </a:p>
          <a:p>
            <a:pPr eaLnBrk="1" hangingPunct="1"/>
            <a:endParaRPr lang="en-US">
              <a:latin typeface="Arial" charset="0"/>
              <a:cs typeface="Arial" charset="0"/>
            </a:endParaRPr>
          </a:p>
        </p:txBody>
      </p:sp>
      <p:sp>
        <p:nvSpPr>
          <p:cNvPr id="66564" name="Slide Number Placeholder 3"/>
          <p:cNvSpPr>
            <a:spLocks noGrp="1"/>
          </p:cNvSpPr>
          <p:nvPr>
            <p:ph type="sldNum" sz="quarter" idx="5"/>
          </p:nvPr>
        </p:nvSpPr>
        <p:spPr>
          <a:noFill/>
        </p:spPr>
        <p:txBody>
          <a:bodyPr/>
          <a:lstStyle/>
          <a:p>
            <a:fld id="{F51F238B-D376-4F06-BCDA-A918DA83DBEB}" type="slidenum">
              <a:rPr lang="en-US" smtClean="0">
                <a:latin typeface="Times New Roman" pitchFamily="18" charset="0"/>
                <a:cs typeface="Times New Roman" pitchFamily="18" charset="0"/>
              </a:rPr>
              <a:pPr/>
              <a:t>19</a:t>
            </a:fld>
            <a:endParaRPr lang="en-US">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151D8EE-B8D5-401C-A452-C41340E96D61}" type="slidenum">
              <a:rPr lang="en-US" smtClean="0">
                <a:latin typeface="Times New Roman" pitchFamily="18" charset="0"/>
                <a:cs typeface="Times New Roman" pitchFamily="18" charset="0"/>
              </a:rPr>
              <a:pPr/>
              <a:t>2</a:t>
            </a:fld>
            <a:endParaRPr lang="en-US">
              <a:latin typeface="Times New Roman" pitchFamily="18" charset="0"/>
              <a:cs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z="1400">
              <a:latin typeface="Arial" charset="0"/>
              <a:cs typeface="Arial" charset="0"/>
            </a:endParaRPr>
          </a:p>
          <a:p>
            <a:pPr eaLnBrk="1" hangingPunct="1"/>
            <a:r>
              <a:rPr lang="en-US">
                <a:latin typeface="Arial" charset="0"/>
                <a:cs typeface="Arial" charset="0"/>
              </a:rPr>
              <a:t>Ask an existing member (in addition to the sponsor) to mentor each new member.</a:t>
            </a:r>
          </a:p>
          <a:p>
            <a:pPr eaLnBrk="1" hangingPunct="1"/>
            <a:endParaRPr lang="en-US" sz="1400">
              <a:latin typeface="Arial" charset="0"/>
              <a:cs typeface="Arial" charset="0"/>
            </a:endParaRPr>
          </a:p>
          <a:p>
            <a:pPr eaLnBrk="1" hangingPunct="1"/>
            <a:endParaRPr lang="en-US" sz="1400">
              <a:latin typeface="Arial" charset="0"/>
              <a:cs typeface="Arial" charset="0"/>
            </a:endParaRPr>
          </a:p>
          <a:p>
            <a:pPr eaLnBrk="1" hangingPunct="1"/>
            <a:endParaRPr lang="en-US" sz="1400">
              <a:latin typeface="Arial" charset="0"/>
              <a:cs typeface="Arial" charset="0"/>
            </a:endParaRPr>
          </a:p>
          <a:p>
            <a:pPr eaLnBrk="1" hangingPunct="1"/>
            <a:endParaRPr lang="en-US" sz="140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0091822-F4EE-489C-861A-A8198A207BB4}" type="slidenum">
              <a:rPr lang="en-US" smtClean="0">
                <a:latin typeface="Times New Roman" pitchFamily="18" charset="0"/>
                <a:cs typeface="Times New Roman" pitchFamily="18" charset="0"/>
              </a:rPr>
              <a:pPr/>
              <a:t>20</a:t>
            </a:fld>
            <a:endParaRPr lang="en-US">
              <a:latin typeface="Times New Roman" pitchFamily="18" charset="0"/>
              <a:cs typeface="Times New Roman" pitchFamily="18" charset="0"/>
            </a:endParaRPr>
          </a:p>
        </p:txBody>
      </p:sp>
      <p:sp>
        <p:nvSpPr>
          <p:cNvPr id="67587" name="Rectangle 2"/>
          <p:cNvSpPr>
            <a:spLocks noGrp="1" noRot="1" noChangeAspect="1" noChangeArrowheads="1" noTextEdit="1"/>
          </p:cNvSpPr>
          <p:nvPr>
            <p:ph type="sldImg"/>
          </p:nvPr>
        </p:nvSpPr>
        <p:spPr>
          <a:xfrm>
            <a:off x="1219200" y="382588"/>
            <a:ext cx="4648200" cy="3486150"/>
          </a:xfrm>
          <a:ln/>
        </p:spPr>
      </p:sp>
      <p:sp>
        <p:nvSpPr>
          <p:cNvPr id="67588" name="Rectangle 3"/>
          <p:cNvSpPr>
            <a:spLocks noGrp="1" noChangeArrowheads="1"/>
          </p:cNvSpPr>
          <p:nvPr>
            <p:ph type="body" idx="1"/>
          </p:nvPr>
        </p:nvSpPr>
        <p:spPr>
          <a:xfrm>
            <a:off x="687388" y="4049713"/>
            <a:ext cx="5724525" cy="4889500"/>
          </a:xfrm>
          <a:noFill/>
          <a:ln/>
        </p:spPr>
        <p:txBody>
          <a:bodyPr/>
          <a:lstStyle/>
          <a:p>
            <a:pPr eaLnBrk="1" hangingPunct="1"/>
            <a:r>
              <a:rPr lang="en-US">
                <a:latin typeface="Arial" charset="0"/>
                <a:cs typeface="Arial" charset="0"/>
              </a:rPr>
              <a:t>Members will benefit from knowing more about your district and how your club fits in to the overall Kiwanis structure. If you’d like to present more information about your structure, contact your Kiwanis district office for the latest details.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a:latin typeface="Arial" charset="0"/>
              <a:cs typeface="Arial" charset="0"/>
            </a:endParaRPr>
          </a:p>
        </p:txBody>
      </p:sp>
      <p:sp>
        <p:nvSpPr>
          <p:cNvPr id="68612" name="Slide Number Placeholder 3"/>
          <p:cNvSpPr>
            <a:spLocks noGrp="1"/>
          </p:cNvSpPr>
          <p:nvPr>
            <p:ph type="sldNum" sz="quarter" idx="5"/>
          </p:nvPr>
        </p:nvSpPr>
        <p:spPr>
          <a:noFill/>
        </p:spPr>
        <p:txBody>
          <a:bodyPr/>
          <a:lstStyle/>
          <a:p>
            <a:fld id="{F90DD326-CB94-4A1E-BAE4-52BAAED66EA8}" type="slidenum">
              <a:rPr lang="en-US" smtClean="0">
                <a:latin typeface="Times New Roman" pitchFamily="18" charset="0"/>
                <a:cs typeface="Times New Roman" pitchFamily="18" charset="0"/>
              </a:rPr>
              <a:pPr/>
              <a:t>21</a:t>
            </a:fld>
            <a:endParaRPr lang="en-US">
              <a:latin typeface="Times New Roman" pitchFamily="18" charset="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a:latin typeface="Arial" charset="0"/>
              <a:cs typeface="Arial" charset="0"/>
            </a:endParaRPr>
          </a:p>
        </p:txBody>
      </p:sp>
      <p:sp>
        <p:nvSpPr>
          <p:cNvPr id="69636" name="Slide Number Placeholder 3"/>
          <p:cNvSpPr>
            <a:spLocks noGrp="1"/>
          </p:cNvSpPr>
          <p:nvPr>
            <p:ph type="sldNum" sz="quarter" idx="5"/>
          </p:nvPr>
        </p:nvSpPr>
        <p:spPr>
          <a:noFill/>
        </p:spPr>
        <p:txBody>
          <a:bodyPr/>
          <a:lstStyle/>
          <a:p>
            <a:fld id="{0828BE76-04BE-4525-952A-D8D576800900}" type="slidenum">
              <a:rPr lang="en-US" smtClean="0">
                <a:latin typeface="Times New Roman" pitchFamily="18" charset="0"/>
                <a:cs typeface="Times New Roman" pitchFamily="18" charset="0"/>
              </a:rPr>
              <a:pPr/>
              <a:t>22</a:t>
            </a:fld>
            <a:endParaRPr lang="en-US">
              <a:latin typeface="Times New Roman" pitchFamily="18" charset="0"/>
              <a:cs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C3183DC-A089-42BC-8CB7-6D1CC6DFAAE2}" type="slidenum">
              <a:rPr lang="en-US" smtClean="0">
                <a:latin typeface="Times New Roman" pitchFamily="18" charset="0"/>
                <a:cs typeface="Times New Roman" pitchFamily="18" charset="0"/>
              </a:rPr>
              <a:pPr/>
              <a:t>23</a:t>
            </a:fld>
            <a:endParaRPr lang="en-US">
              <a:latin typeface="Times New Roman" pitchFamily="18" charset="0"/>
              <a:cs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a:latin typeface="Arial" charset="0"/>
                <a:cs typeface="Arial" charset="0"/>
              </a:rPr>
              <a:t>We already mentioned our club officers.</a:t>
            </a:r>
          </a:p>
          <a:p>
            <a:pPr eaLnBrk="1" hangingPunct="1"/>
            <a:r>
              <a:rPr lang="en-US" dirty="0">
                <a:latin typeface="Arial" charset="0"/>
                <a:cs typeface="Arial" charset="0"/>
              </a:rPr>
              <a:t>Committees provide opportunities for participation and leadership. </a:t>
            </a:r>
          </a:p>
          <a:p>
            <a:pPr eaLnBrk="1" hangingPunct="1"/>
            <a:r>
              <a:rPr lang="en-US" dirty="0">
                <a:latin typeface="Arial" charset="0"/>
                <a:cs typeface="Arial" charset="0"/>
              </a:rPr>
              <a:t>Hint:  You might change this slide to reflect all of the club’s committees and their current leaders.</a:t>
            </a:r>
          </a:p>
          <a:p>
            <a:pPr eaLnBrk="1" hangingPunct="1"/>
            <a:r>
              <a:rPr lang="en-US" dirty="0">
                <a:latin typeface="Arial" charset="0"/>
                <a:cs typeface="Arial" charset="0"/>
              </a:rPr>
              <a:t>These are the standard committees listed in the Kiwanis International bylaws. Larger clubs may have more so everyone can be active; some small clubs combine or prioritize these committees. Focus on the work the club needs or wants to accomplish.  Describe what each committee does.  Club committees are where the work gets done and relationships are forged.  Encourage new members to find a committee that interests them and to play a part.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24DC772-A8AF-4CBB-A573-166981BF3525}" type="slidenum">
              <a:rPr lang="en-US" smtClean="0">
                <a:latin typeface="Times New Roman" pitchFamily="18" charset="0"/>
                <a:cs typeface="Times New Roman" pitchFamily="18" charset="0"/>
              </a:rPr>
              <a:pPr/>
              <a:t>24</a:t>
            </a:fld>
            <a:endParaRPr lang="en-US">
              <a:latin typeface="Times New Roman" pitchFamily="18" charset="0"/>
              <a:cs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457200" y="4416425"/>
            <a:ext cx="6019800" cy="4879975"/>
          </a:xfrm>
          <a:noFill/>
          <a:ln/>
        </p:spPr>
        <p:txBody>
          <a:bodyPr/>
          <a:lstStyle/>
          <a:p>
            <a:pPr eaLnBrk="1" hangingPunct="1"/>
            <a:r>
              <a:rPr lang="en-US" dirty="0">
                <a:latin typeface="Arial" charset="0"/>
                <a:cs typeface="Arial" charset="0"/>
              </a:rPr>
              <a:t>The Kiwanis International Foundation will solicit funds directly from our members (via postal mail). </a:t>
            </a:r>
          </a:p>
          <a:p>
            <a:pPr eaLnBrk="1" hangingPunct="1"/>
            <a:r>
              <a:rPr lang="en-US" dirty="0">
                <a:latin typeface="Arial" charset="0"/>
                <a:cs typeface="Arial" charset="0"/>
              </a:rPr>
              <a:t>The Kiwanis International Foundation collects and channels funds for Kiwanis International’s global campaign for children—The Eliminate Project.</a:t>
            </a:r>
          </a:p>
          <a:p>
            <a:pPr eaLnBrk="1" hangingPunct="1"/>
            <a:r>
              <a:rPr lang="en-US" dirty="0">
                <a:latin typeface="Arial" charset="0"/>
                <a:cs typeface="Arial" charset="0"/>
              </a:rPr>
              <a:t> Share with the new member any other ways that the club also supports the Kiwanis International Foundation.</a:t>
            </a:r>
          </a:p>
          <a:p>
            <a:pPr eaLnBrk="1" hangingPunct="1"/>
            <a:r>
              <a:rPr lang="en-US" dirty="0">
                <a:latin typeface="Arial" charset="0"/>
                <a:cs typeface="Arial" charset="0"/>
              </a:rPr>
              <a:t>The Kiwanis International Foundation: </a:t>
            </a:r>
          </a:p>
          <a:p>
            <a:pPr eaLnBrk="1" hangingPunct="1"/>
            <a:r>
              <a:rPr lang="en-US" dirty="0">
                <a:latin typeface="Arial" charset="0"/>
                <a:cs typeface="Arial" charset="0"/>
              </a:rPr>
              <a:t>Supports the Kiwanis community on a global scale.</a:t>
            </a:r>
          </a:p>
          <a:p>
            <a:pPr eaLnBrk="1" hangingPunct="1"/>
            <a:r>
              <a:rPr lang="en-US" dirty="0">
                <a:latin typeface="Arial" charset="0"/>
                <a:cs typeface="Arial" charset="0"/>
              </a:rPr>
              <a:t>Provides the recognition and publicity for club contributions.</a:t>
            </a:r>
          </a:p>
          <a:p>
            <a:pPr eaLnBrk="1" hangingPunct="1"/>
            <a:r>
              <a:rPr lang="en-US" dirty="0">
                <a:latin typeface="Arial" charset="0"/>
                <a:cs typeface="Arial" charset="0"/>
              </a:rPr>
              <a:t>Provides money for matching scholarships to Key Clubs and Circle K clubs in your district.</a:t>
            </a:r>
          </a:p>
          <a:p>
            <a:pPr eaLnBrk="1" hangingPunct="1"/>
            <a:r>
              <a:rPr lang="en-US" dirty="0">
                <a:latin typeface="Arial" charset="0"/>
                <a:cs typeface="Arial" charset="0"/>
              </a:rPr>
              <a:t>Provides grants to clubs and districts to provide service to children.</a:t>
            </a:r>
          </a:p>
          <a:p>
            <a:pPr eaLnBrk="1" hangingPunct="1"/>
            <a:r>
              <a:rPr lang="en-US" dirty="0">
                <a:latin typeface="Arial" charset="0"/>
                <a:cs typeface="Arial" charset="0"/>
              </a:rPr>
              <a:t>Provides funds to support Kiwanis family programs at the International level. </a:t>
            </a:r>
          </a:p>
          <a:p>
            <a:pPr eaLnBrk="1" hangingPunct="1"/>
            <a:r>
              <a:rPr lang="en-US" b="1" dirty="0">
                <a:latin typeface="Arial" charset="0"/>
                <a:cs typeface="Arial" charset="0"/>
              </a:rPr>
              <a:t> </a:t>
            </a:r>
            <a:endParaRPr lang="en-US" dirty="0">
              <a:latin typeface="Arial" charset="0"/>
              <a:cs typeface="Arial" charset="0"/>
            </a:endParaRPr>
          </a:p>
          <a:p>
            <a:pPr eaLnBrk="1" hangingPunct="1"/>
            <a:r>
              <a:rPr lang="en-US" dirty="0">
                <a:latin typeface="Arial" charset="0"/>
                <a:cs typeface="Arial" charset="0"/>
              </a:rPr>
              <a:t>Differentiate between the Kiwanis International Foundation and district/club foundations. </a:t>
            </a:r>
          </a:p>
          <a:p>
            <a:pPr eaLnBrk="1" hangingPunct="1"/>
            <a:endParaRPr lang="en-US" b="1" dirty="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r>
              <a:rPr lang="en-US" b="1">
                <a:latin typeface="Arial" charset="0"/>
                <a:cs typeface="Arial" charset="0"/>
              </a:rPr>
              <a:t>Ask </a:t>
            </a:r>
            <a:r>
              <a:rPr lang="en-US">
                <a:latin typeface="Arial" charset="0"/>
                <a:cs typeface="Arial" charset="0"/>
              </a:rPr>
              <a:t>about new members’ experiences with the Service Leadership Programs.  Many are familiar with Key Club and Circle K International but may not associate the programs with Kiwanis.</a:t>
            </a:r>
          </a:p>
          <a:p>
            <a:pPr eaLnBrk="1" hangingPunct="1"/>
            <a:r>
              <a:rPr lang="en-US">
                <a:latin typeface="Arial" charset="0"/>
                <a:cs typeface="Arial" charset="0"/>
              </a:rPr>
              <a:t>The visibility of our Service Leadership Programs can be a positive incentive for parents, teachers, school administrators, youth ministers, and others interested in the welfare of youth to learn more about the Kiwanis club in their community.  </a:t>
            </a:r>
          </a:p>
          <a:p>
            <a:pPr eaLnBrk="1" hangingPunct="1"/>
            <a:r>
              <a:rPr lang="en-US">
                <a:latin typeface="Arial" charset="0"/>
                <a:cs typeface="Arial" charset="0"/>
              </a:rPr>
              <a:t>Encourage members to learn more about these programs by exploring www.Kiwanis.org.</a:t>
            </a:r>
          </a:p>
        </p:txBody>
      </p:sp>
      <p:sp>
        <p:nvSpPr>
          <p:cNvPr id="72708" name="Slide Number Placeholder 3"/>
          <p:cNvSpPr>
            <a:spLocks noGrp="1"/>
          </p:cNvSpPr>
          <p:nvPr>
            <p:ph type="sldNum" sz="quarter" idx="5"/>
          </p:nvPr>
        </p:nvSpPr>
        <p:spPr>
          <a:noFill/>
        </p:spPr>
        <p:txBody>
          <a:bodyPr/>
          <a:lstStyle/>
          <a:p>
            <a:fld id="{6CA633E6-9098-4215-9145-32E4C8148350}" type="slidenum">
              <a:rPr lang="en-US" smtClean="0">
                <a:latin typeface="Times New Roman" pitchFamily="18" charset="0"/>
                <a:cs typeface="Times New Roman" pitchFamily="18" charset="0"/>
              </a:rPr>
              <a:pPr/>
              <a:t>25</a:t>
            </a:fld>
            <a:endParaRPr lang="en-US">
              <a:latin typeface="Times New Roman" pitchFamily="18" charset="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61FDA40-89A4-4BB7-AFE1-5319B9E0811D}" type="slidenum">
              <a:rPr lang="en-US" smtClean="0">
                <a:latin typeface="Times New Roman" pitchFamily="18" charset="0"/>
                <a:cs typeface="Times New Roman" pitchFamily="18" charset="0"/>
              </a:rPr>
              <a:pPr/>
              <a:t>26</a:t>
            </a:fld>
            <a:endParaRPr lang="en-US">
              <a:latin typeface="Times New Roman" pitchFamily="18" charset="0"/>
              <a:cs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400">
                <a:latin typeface="Arial" charset="0"/>
                <a:cs typeface="Arial" charset="0"/>
              </a:rPr>
              <a:t>Share with the new member which programs this club sponsors or supports.</a:t>
            </a:r>
          </a:p>
          <a:p>
            <a:pPr eaLnBrk="1" hangingPunct="1"/>
            <a:r>
              <a:rPr lang="en-US" sz="1400">
                <a:latin typeface="Arial" charset="0"/>
                <a:cs typeface="Arial" charset="0"/>
              </a:rPr>
              <a:t>Members are encouraged to attend meetings.</a:t>
            </a:r>
          </a:p>
          <a:p>
            <a:pPr eaLnBrk="1" hangingPunct="1"/>
            <a:r>
              <a:rPr lang="en-US" sz="1400">
                <a:latin typeface="Arial" charset="0"/>
                <a:cs typeface="Arial" charset="0"/>
              </a:rPr>
              <a:t>Add additional slides if needed.</a:t>
            </a:r>
          </a:p>
          <a:p>
            <a:pPr eaLnBrk="1" hangingPunct="1"/>
            <a:endParaRPr lang="en-US">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a:latin typeface="Arial" charset="0"/>
              <a:cs typeface="Arial" charset="0"/>
            </a:endParaRPr>
          </a:p>
        </p:txBody>
      </p:sp>
      <p:sp>
        <p:nvSpPr>
          <p:cNvPr id="74756" name="Slide Number Placeholder 3"/>
          <p:cNvSpPr>
            <a:spLocks noGrp="1"/>
          </p:cNvSpPr>
          <p:nvPr>
            <p:ph type="sldNum" sz="quarter" idx="5"/>
          </p:nvPr>
        </p:nvSpPr>
        <p:spPr>
          <a:noFill/>
        </p:spPr>
        <p:txBody>
          <a:bodyPr/>
          <a:lstStyle/>
          <a:p>
            <a:fld id="{B98F54E1-3B54-4989-95C8-29726E31CFA5}" type="slidenum">
              <a:rPr lang="en-US" smtClean="0">
                <a:latin typeface="Times New Roman" pitchFamily="18" charset="0"/>
                <a:cs typeface="Times New Roman" pitchFamily="18" charset="0"/>
              </a:rPr>
              <a:pPr/>
              <a:t>27</a:t>
            </a:fld>
            <a:endParaRPr lang="en-US">
              <a:latin typeface="Times New Roman" pitchFamily="18" charset="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a:latin typeface="Arial" charset="0"/>
              <a:cs typeface="Arial" charset="0"/>
            </a:endParaRPr>
          </a:p>
        </p:txBody>
      </p:sp>
      <p:sp>
        <p:nvSpPr>
          <p:cNvPr id="75780" name="Slide Number Placeholder 3"/>
          <p:cNvSpPr>
            <a:spLocks noGrp="1"/>
          </p:cNvSpPr>
          <p:nvPr>
            <p:ph type="sldNum" sz="quarter" idx="5"/>
          </p:nvPr>
        </p:nvSpPr>
        <p:spPr>
          <a:noFill/>
        </p:spPr>
        <p:txBody>
          <a:bodyPr/>
          <a:lstStyle/>
          <a:p>
            <a:fld id="{32FF6386-B316-435A-974B-346F26963E03}" type="slidenum">
              <a:rPr lang="en-US" smtClean="0">
                <a:latin typeface="Times New Roman" pitchFamily="18" charset="0"/>
                <a:cs typeface="Times New Roman" pitchFamily="18" charset="0"/>
              </a:rPr>
              <a:pPr/>
              <a:t>28</a:t>
            </a:fld>
            <a:endParaRPr lang="en-US">
              <a:latin typeface="Times New Roman" pitchFamily="18" charset="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49FA8DB-4CCA-43AE-8598-E7FC030940FF}" type="slidenum">
              <a:rPr lang="en-US" smtClean="0">
                <a:latin typeface="Times New Roman" pitchFamily="18" charset="0"/>
                <a:cs typeface="Times New Roman" pitchFamily="18" charset="0"/>
              </a:rPr>
              <a:pPr/>
              <a:t>29</a:t>
            </a:fld>
            <a:endParaRPr lang="en-US">
              <a:latin typeface="Times New Roman" pitchFamily="18" charset="0"/>
              <a:cs typeface="Times New Roman" pitchFamily="18" charset="0"/>
            </a:endParaRPr>
          </a:p>
        </p:txBody>
      </p:sp>
      <p:sp>
        <p:nvSpPr>
          <p:cNvPr id="76803" name="Rectangle 2"/>
          <p:cNvSpPr>
            <a:spLocks noGrp="1" noRot="1" noChangeAspect="1" noChangeArrowheads="1" noTextEdit="1"/>
          </p:cNvSpPr>
          <p:nvPr>
            <p:ph type="sldImg"/>
          </p:nvPr>
        </p:nvSpPr>
        <p:spPr>
          <a:xfrm>
            <a:off x="1600200" y="685800"/>
            <a:ext cx="3924300" cy="2943225"/>
          </a:xfrm>
          <a:ln/>
        </p:spPr>
      </p:sp>
      <p:sp>
        <p:nvSpPr>
          <p:cNvPr id="118787" name="Rectangle 3"/>
          <p:cNvSpPr>
            <a:spLocks noGrp="1" noChangeArrowheads="1"/>
          </p:cNvSpPr>
          <p:nvPr>
            <p:ph type="body" idx="1"/>
          </p:nvPr>
        </p:nvSpPr>
        <p:spPr>
          <a:xfrm>
            <a:off x="152400" y="3733800"/>
            <a:ext cx="6642100" cy="5562600"/>
          </a:xfrm>
        </p:spPr>
        <p:txBody>
          <a:bodyPr/>
          <a:lstStyle/>
          <a:p>
            <a:pPr eaLnBrk="1" hangingPunct="1">
              <a:defRPr/>
            </a:pPr>
            <a:r>
              <a:rPr lang="en-US" dirty="0"/>
              <a:t>Let new members know that the club operates under the parameters of club bylaws.   A copy of the Standard Form for Club Bylaws is available at www.KiwanisOne.org. </a:t>
            </a:r>
          </a:p>
          <a:p>
            <a:pPr eaLnBrk="1" hangingPunct="1">
              <a:defRPr/>
            </a:pPr>
            <a:r>
              <a:rPr lang="en-US" dirty="0"/>
              <a:t>It might be fun to ask the following questions:</a:t>
            </a:r>
          </a:p>
          <a:p>
            <a:pPr marL="228600" indent="-228600" eaLnBrk="1" hangingPunct="1">
              <a:buFont typeface="+mj-lt"/>
              <a:buAutoNum type="arabicPeriod"/>
              <a:defRPr/>
            </a:pPr>
            <a:r>
              <a:rPr lang="en-US" dirty="0"/>
              <a:t>What is minimum age for a Kiwanian? (18 years) </a:t>
            </a:r>
            <a:r>
              <a:rPr lang="en-US" b="1" dirty="0"/>
              <a:t>Article III, Section 5</a:t>
            </a:r>
            <a:r>
              <a:rPr lang="en-US" dirty="0"/>
              <a:t> </a:t>
            </a:r>
          </a:p>
          <a:p>
            <a:pPr marL="228600" indent="-228600" eaLnBrk="1" hangingPunct="1">
              <a:buFont typeface="+mj-lt"/>
              <a:buAutoNum type="arabicPeriod"/>
              <a:defRPr/>
            </a:pPr>
            <a:r>
              <a:rPr lang="en-US" dirty="0"/>
              <a:t>Who presides at meetings when the president is absent? (President-elect/Vice president) </a:t>
            </a:r>
            <a:r>
              <a:rPr lang="en-US" b="1" dirty="0"/>
              <a:t>Article VI, Section 5 </a:t>
            </a:r>
            <a:endParaRPr lang="en-US" dirty="0"/>
          </a:p>
          <a:p>
            <a:pPr marL="228600" indent="-228600" eaLnBrk="1" hangingPunct="1">
              <a:buFont typeface="+mj-lt"/>
              <a:buAutoNum type="arabicPeriod"/>
              <a:defRPr/>
            </a:pPr>
            <a:r>
              <a:rPr lang="en-US" dirty="0"/>
              <a:t>How often should the board of directors conduct meetings? (once/month) </a:t>
            </a:r>
            <a:r>
              <a:rPr lang="en-US" b="1" dirty="0"/>
              <a:t>Article VII, Section 5</a:t>
            </a:r>
            <a:endParaRPr lang="en-US" dirty="0"/>
          </a:p>
          <a:p>
            <a:pPr marL="228600" indent="-228600" eaLnBrk="1" hangingPunct="1">
              <a:buFont typeface="+mj-lt"/>
              <a:buAutoNum type="arabicPeriod"/>
              <a:defRPr/>
            </a:pPr>
            <a:r>
              <a:rPr lang="en-US" dirty="0"/>
              <a:t>Can clubs determine one-, two-, or three-year terms for directors? (yes) </a:t>
            </a:r>
            <a:r>
              <a:rPr lang="en-US" b="1" dirty="0"/>
              <a:t>Article VII, Section 3</a:t>
            </a:r>
            <a:endParaRPr lang="en-US" dirty="0"/>
          </a:p>
          <a:p>
            <a:pPr marL="228600" indent="-228600" eaLnBrk="1" hangingPunct="1">
              <a:buFont typeface="+mj-lt"/>
              <a:buAutoNum type="arabicPeriod"/>
              <a:defRPr/>
            </a:pPr>
            <a:r>
              <a:rPr lang="en-US" dirty="0"/>
              <a:t>When is the annual club meeting conducted? (April/May).</a:t>
            </a:r>
            <a:r>
              <a:rPr lang="en-US" b="1" dirty="0"/>
              <a:t>Article XI, Section 5</a:t>
            </a:r>
            <a:endParaRPr lang="en-US" dirty="0"/>
          </a:p>
          <a:p>
            <a:pPr marL="228600" indent="-228600" eaLnBrk="1" hangingPunct="1">
              <a:buFont typeface="+mj-lt"/>
              <a:buAutoNum type="arabicPeriod"/>
              <a:defRPr/>
            </a:pPr>
            <a:r>
              <a:rPr lang="en-US" dirty="0"/>
              <a:t>What is the minimum number of club meetings? (two/month, but one of the two can be an open board meeting or a service project).</a:t>
            </a:r>
            <a:r>
              <a:rPr lang="en-US" b="1" dirty="0"/>
              <a:t> Article XI, Section 1</a:t>
            </a:r>
            <a:r>
              <a:rPr 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9BDAE63-EE52-437B-B9C9-FDA1CB09A79E}" type="slidenum">
              <a:rPr lang="en-US" smtClean="0">
                <a:latin typeface="Times New Roman" pitchFamily="18" charset="0"/>
                <a:cs typeface="Times New Roman" pitchFamily="18" charset="0"/>
              </a:rPr>
              <a:pPr/>
              <a:t>3</a:t>
            </a:fld>
            <a:endParaRPr lang="en-US">
              <a:latin typeface="Times New Roman" pitchFamily="18" charset="0"/>
              <a:cs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atin typeface="Arial" charset="0"/>
                <a:cs typeface="Arial" charset="0"/>
              </a:rPr>
              <a:t>The defining statement (on the slide) offers a quick and thorough answer to the question “What is Kiwanis?”</a:t>
            </a:r>
          </a:p>
          <a:p>
            <a:pPr eaLnBrk="1" hangingPunct="1"/>
            <a:r>
              <a:rPr lang="en-US">
                <a:latin typeface="Arial" charset="0"/>
                <a:cs typeface="Arial" charset="0"/>
              </a:rPr>
              <a:t>Presenters may want to memorize the defining statement and share it with others along with what the district and club is doing to change the community.</a:t>
            </a:r>
          </a:p>
          <a:p>
            <a:pPr eaLnBrk="1" hangingPunct="1"/>
            <a:r>
              <a:rPr lang="en-US">
                <a:latin typeface="Arial" charset="0"/>
                <a:cs typeface="Arial" charset="0"/>
              </a:rPr>
              <a:t>The more the community understands Kiwanis, the easier it will be to get publicity, build clubs and recruit members.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D5AF4C5-1F38-4395-B498-128584FC0191}" type="slidenum">
              <a:rPr lang="en-US" smtClean="0">
                <a:latin typeface="Times New Roman" pitchFamily="18" charset="0"/>
                <a:cs typeface="Times New Roman" pitchFamily="18" charset="0"/>
              </a:rPr>
              <a:pPr/>
              <a:t>30</a:t>
            </a:fld>
            <a:endParaRPr lang="en-US">
              <a:latin typeface="Times New Roman" pitchFamily="18" charset="0"/>
              <a:cs typeface="Times New Roman" pitchFamily="18" charset="0"/>
            </a:endParaRPr>
          </a:p>
        </p:txBody>
      </p:sp>
      <p:sp>
        <p:nvSpPr>
          <p:cNvPr id="77827" name="Rectangle 1026"/>
          <p:cNvSpPr>
            <a:spLocks noGrp="1" noRot="1" noChangeAspect="1" noChangeArrowheads="1" noTextEdit="1"/>
          </p:cNvSpPr>
          <p:nvPr>
            <p:ph type="sldImg"/>
          </p:nvPr>
        </p:nvSpPr>
        <p:spPr>
          <a:ln/>
        </p:spPr>
      </p:sp>
      <p:sp>
        <p:nvSpPr>
          <p:cNvPr id="77828" name="Rectangle 1027"/>
          <p:cNvSpPr>
            <a:spLocks noGrp="1" noChangeArrowheads="1"/>
          </p:cNvSpPr>
          <p:nvPr>
            <p:ph type="body" idx="1"/>
          </p:nvPr>
        </p:nvSpPr>
        <p:spPr>
          <a:noFill/>
          <a:ln/>
        </p:spPr>
        <p:txBody>
          <a:bodyPr/>
          <a:lstStyle/>
          <a:p>
            <a:pPr eaLnBrk="1" hangingPunct="1"/>
            <a:r>
              <a:rPr lang="en-US">
                <a:latin typeface="Arial" charset="0"/>
                <a:cs typeface="Arial" charset="0"/>
              </a:rPr>
              <a:t>Share with the new member the list of club board members.  </a:t>
            </a:r>
          </a:p>
          <a:p>
            <a:pPr eaLnBrk="1" hangingPunct="1"/>
            <a:endParaRPr lang="en-US">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51A8400-068B-4E0B-9ADF-B81B57FEFC06}" type="slidenum">
              <a:rPr lang="en-US" smtClean="0">
                <a:latin typeface="Times New Roman" pitchFamily="18" charset="0"/>
                <a:cs typeface="Times New Roman" pitchFamily="18" charset="0"/>
              </a:rPr>
              <a:pPr/>
              <a:t>31</a:t>
            </a:fld>
            <a:endParaRPr lang="en-US">
              <a:latin typeface="Times New Roman" pitchFamily="18" charset="0"/>
              <a:cs typeface="Times New Roman" pitchFamily="18" charset="0"/>
            </a:endParaRPr>
          </a:p>
        </p:txBody>
      </p:sp>
      <p:sp>
        <p:nvSpPr>
          <p:cNvPr id="78851" name="Rectangle 3074"/>
          <p:cNvSpPr>
            <a:spLocks noGrp="1" noRot="1" noChangeAspect="1" noChangeArrowheads="1" noTextEdit="1"/>
          </p:cNvSpPr>
          <p:nvPr>
            <p:ph type="sldImg"/>
          </p:nvPr>
        </p:nvSpPr>
        <p:spPr>
          <a:ln/>
        </p:spPr>
      </p:sp>
      <p:sp>
        <p:nvSpPr>
          <p:cNvPr id="78852" name="Rectangle 3075"/>
          <p:cNvSpPr>
            <a:spLocks noGrp="1" noChangeArrowheads="1"/>
          </p:cNvSpPr>
          <p:nvPr>
            <p:ph type="body" idx="1"/>
          </p:nvPr>
        </p:nvSpPr>
        <p:spPr>
          <a:noFill/>
          <a:ln/>
        </p:spPr>
        <p:txBody>
          <a:bodyPr/>
          <a:lstStyle/>
          <a:p>
            <a:pPr eaLnBrk="1" hangingPunct="1"/>
            <a:r>
              <a:rPr lang="en-US">
                <a:latin typeface="Arial" charset="0"/>
                <a:cs typeface="Arial" charset="0"/>
              </a:rPr>
              <a:t>Explain that all members are welcome to attend board meetings, but only board members and officers may vote.</a:t>
            </a:r>
          </a:p>
          <a:p>
            <a:pPr eaLnBrk="1" hangingPunct="1"/>
            <a:endParaRPr lang="en-US">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CF38FF4-FC0C-40B5-90F8-AAD909E120D9}" type="slidenum">
              <a:rPr lang="en-US" smtClean="0">
                <a:latin typeface="Times New Roman" pitchFamily="18" charset="0"/>
                <a:cs typeface="Times New Roman" pitchFamily="18" charset="0"/>
              </a:rPr>
              <a:pPr/>
              <a:t>32</a:t>
            </a:fld>
            <a:endParaRPr lang="en-US">
              <a:latin typeface="Times New Roman" pitchFamily="18" charset="0"/>
              <a:cs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a:latin typeface="Arial" charset="0"/>
                <a:cs typeface="Arial" charset="0"/>
              </a:rPr>
              <a:t>In the United States……</a:t>
            </a:r>
          </a:p>
          <a:p>
            <a:pPr eaLnBrk="1" hangingPunct="1"/>
            <a:r>
              <a:rPr lang="en-US">
                <a:latin typeface="Arial" charset="0"/>
                <a:cs typeface="Arial" charset="0"/>
              </a:rPr>
              <a:t>Currently (October 1, 2010), Kiwanis clubs are classified as 501(c)4 and dues/donations are not tax deductible.  </a:t>
            </a:r>
          </a:p>
          <a:p>
            <a:pPr eaLnBrk="1" hangingPunct="1"/>
            <a:endParaRPr lang="en-US">
              <a:latin typeface="Arial" charset="0"/>
              <a:cs typeface="Arial" charset="0"/>
            </a:endParaRPr>
          </a:p>
          <a:p>
            <a:pPr eaLnBrk="1" hangingPunct="1"/>
            <a:r>
              <a:rPr lang="en-US">
                <a:latin typeface="Arial" charset="0"/>
                <a:cs typeface="Arial" charset="0"/>
              </a:rPr>
              <a:t>Some clubs have 501(c)3 foundations that can accept tax deductible contributions. </a:t>
            </a:r>
          </a:p>
          <a:p>
            <a:pPr eaLnBrk="1" hangingPunct="1"/>
            <a:endParaRPr lang="en-US">
              <a:latin typeface="Arial" charset="0"/>
              <a:cs typeface="Arial" charset="0"/>
            </a:endParaRPr>
          </a:p>
          <a:p>
            <a:pPr eaLnBrk="1" hangingPunct="1"/>
            <a:r>
              <a:rPr lang="en-US">
                <a:latin typeface="Arial" charset="0"/>
                <a:cs typeface="Arial" charset="0"/>
              </a:rPr>
              <a:t>Briefly describe the finances of the club and share whether or not the club has a foundation.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91F3DCC-19F2-4328-BEF0-2EEC783A087B}" type="slidenum">
              <a:rPr lang="en-US" smtClean="0">
                <a:latin typeface="Times New Roman" pitchFamily="18" charset="0"/>
                <a:cs typeface="Times New Roman" pitchFamily="18" charset="0"/>
              </a:rPr>
              <a:pPr/>
              <a:t>33</a:t>
            </a:fld>
            <a:endParaRPr lang="en-US">
              <a:latin typeface="Times New Roman" pitchFamily="18" charset="0"/>
              <a:cs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a:latin typeface="Arial" charset="0"/>
                <a:cs typeface="Arial" charset="0"/>
              </a:rPr>
              <a:t>If applicable, describe additional “typical” costs of membership.  If your club meets during a meal time, what is the expected cost of the meal?  Is it expected that members will contribute to Happy Dollars, division/district events, foundations, etc?</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27AEAE7-64C9-466B-82A1-584C488281D2}" type="slidenum">
              <a:rPr lang="en-US" smtClean="0">
                <a:latin typeface="Times New Roman" pitchFamily="18" charset="0"/>
                <a:cs typeface="Times New Roman" pitchFamily="18" charset="0"/>
              </a:rPr>
              <a:pPr/>
              <a:t>34</a:t>
            </a:fld>
            <a:endParaRPr lang="en-US">
              <a:latin typeface="Times New Roman" pitchFamily="18" charset="0"/>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latin typeface="Arial" charset="0"/>
                <a:cs typeface="Arial" charset="0"/>
              </a:rPr>
              <a:t>Kiwanis International conducts an annual convention, which is held to:</a:t>
            </a:r>
          </a:p>
          <a:p>
            <a:pPr lvl="1" eaLnBrk="1" hangingPunct="1">
              <a:buFontTx/>
              <a:buChar char="•"/>
            </a:pPr>
            <a:r>
              <a:rPr lang="en-US">
                <a:latin typeface="Arial" charset="0"/>
                <a:cs typeface="Arial" charset="0"/>
              </a:rPr>
              <a:t> Elect International Board members</a:t>
            </a:r>
          </a:p>
          <a:p>
            <a:pPr lvl="1" eaLnBrk="1" hangingPunct="1">
              <a:buFontTx/>
              <a:buChar char="•"/>
            </a:pPr>
            <a:r>
              <a:rPr lang="en-US">
                <a:latin typeface="Arial" charset="0"/>
                <a:cs typeface="Arial" charset="0"/>
              </a:rPr>
              <a:t> Amend the International Bylaws</a:t>
            </a:r>
          </a:p>
          <a:p>
            <a:pPr lvl="1" eaLnBrk="1" hangingPunct="1">
              <a:buFontTx/>
              <a:buChar char="•"/>
            </a:pPr>
            <a:r>
              <a:rPr lang="en-US">
                <a:latin typeface="Arial" charset="0"/>
                <a:cs typeface="Arial" charset="0"/>
              </a:rPr>
              <a:t> Conduct leadership and membership education</a:t>
            </a:r>
          </a:p>
          <a:p>
            <a:pPr lvl="1" eaLnBrk="1" hangingPunct="1">
              <a:buFontTx/>
              <a:buChar char="•"/>
            </a:pPr>
            <a:r>
              <a:rPr lang="en-US">
                <a:latin typeface="Arial" charset="0"/>
                <a:cs typeface="Arial" charset="0"/>
              </a:rPr>
              <a:t> Provide Kiwanis fellowship</a:t>
            </a:r>
          </a:p>
          <a:p>
            <a:pPr lvl="1" eaLnBrk="1" hangingPunct="1">
              <a:buFontTx/>
              <a:buChar char="•"/>
            </a:pPr>
            <a:r>
              <a:rPr lang="en-US">
                <a:latin typeface="Arial" charset="0"/>
                <a:cs typeface="Arial" charset="0"/>
              </a:rPr>
              <a:t> Provide Kiwanis education</a:t>
            </a:r>
          </a:p>
          <a:p>
            <a:pPr lvl="1" eaLnBrk="1" hangingPunct="1">
              <a:buFontTx/>
              <a:buChar char="•"/>
            </a:pPr>
            <a:r>
              <a:rPr lang="en-US">
                <a:latin typeface="Arial" charset="0"/>
                <a:cs typeface="Arial" charset="0"/>
              </a:rPr>
              <a:t> Provide guidance and inspiration for clubs</a:t>
            </a:r>
          </a:p>
          <a:p>
            <a:pPr eaLnBrk="1" hangingPunct="1"/>
            <a:endParaRPr lang="en-US">
              <a:latin typeface="Arial" charset="0"/>
              <a:cs typeface="Arial" charset="0"/>
            </a:endParaRPr>
          </a:p>
          <a:p>
            <a:pPr eaLnBrk="1" hangingPunct="1"/>
            <a:r>
              <a:rPr lang="en-US">
                <a:latin typeface="Arial" charset="0"/>
                <a:cs typeface="Arial" charset="0"/>
              </a:rPr>
              <a:t>Each club is entitled to send two delegates and two alternates to the International convention.  These delegates compose the House of Delegates and vote on the election of officers and new members to the Board of Trustees, resolutions, and proposed amendments to the International Bylaws.</a:t>
            </a:r>
          </a:p>
          <a:p>
            <a:pPr eaLnBrk="1" hangingPunct="1"/>
            <a:endParaRPr lang="en-US">
              <a:latin typeface="Arial" charset="0"/>
              <a:cs typeface="Arial" charset="0"/>
            </a:endParaRPr>
          </a:p>
          <a:p>
            <a:pPr eaLnBrk="1" hangingPunct="1"/>
            <a:r>
              <a:rPr lang="en-US">
                <a:latin typeface="Arial" charset="0"/>
                <a:cs typeface="Arial" charset="0"/>
              </a:rPr>
              <a:t>District conventions and conferences achieve the same objectives but at the district level.  Some districts have regional meetings.  If this is applicable to your district, please make the necessary changes to the slide.</a:t>
            </a:r>
          </a:p>
          <a:p>
            <a:pPr eaLnBrk="1" hangingPunct="1"/>
            <a:endParaRPr lang="en-US">
              <a:latin typeface="Arial" charset="0"/>
              <a:cs typeface="Arial" charset="0"/>
            </a:endParaRPr>
          </a:p>
          <a:p>
            <a:pPr eaLnBrk="1" hangingPunct="1"/>
            <a:r>
              <a:rPr lang="en-US">
                <a:latin typeface="Arial" charset="0"/>
                <a:cs typeface="Arial" charset="0"/>
              </a:rPr>
              <a:t>Discuss dates and locations of upcoming conventions and, if appropriate, club policies for sending members to each of these events.</a:t>
            </a:r>
          </a:p>
          <a:p>
            <a:pPr eaLnBrk="1" hangingPunct="1"/>
            <a:endParaRPr lang="en-US">
              <a:latin typeface="Arial" charset="0"/>
              <a:cs typeface="Arial" charset="0"/>
            </a:endParaRPr>
          </a:p>
          <a:p>
            <a:pPr eaLnBrk="1" hangingPunct="1"/>
            <a:endParaRPr lang="en-US">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E5D1337-10B6-4BAD-AA88-364B86879791}" type="slidenum">
              <a:rPr lang="en-US" smtClean="0">
                <a:latin typeface="Times New Roman" pitchFamily="18" charset="0"/>
                <a:cs typeface="Times New Roman" pitchFamily="18" charset="0"/>
              </a:rPr>
              <a:pPr/>
              <a:t>35</a:t>
            </a:fld>
            <a:endParaRPr lang="en-US">
              <a:latin typeface="Times New Roman" pitchFamily="18" charset="0"/>
              <a:cs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a:latin typeface="Arial" charset="0"/>
                <a:cs typeface="Arial" charset="0"/>
              </a:rPr>
              <a:t>The organization’s international office is located in Indianapolis, Indiana.</a:t>
            </a:r>
          </a:p>
          <a:p>
            <a:pPr eaLnBrk="1" hangingPunct="1"/>
            <a:r>
              <a:rPr lang="en-US">
                <a:latin typeface="Arial" charset="0"/>
                <a:cs typeface="Arial" charset="0"/>
              </a:rPr>
              <a:t>While our club directly impacts our community, there are more than 7,800 clubs all over the world doing the same thing. Together, our efforts are changing the world we live in.</a:t>
            </a:r>
          </a:p>
        </p:txBody>
      </p:sp>
      <p:sp>
        <p:nvSpPr>
          <p:cNvPr id="51204" name="Slide Number Placeholder 3"/>
          <p:cNvSpPr>
            <a:spLocks noGrp="1"/>
          </p:cNvSpPr>
          <p:nvPr>
            <p:ph type="sldNum" sz="quarter" idx="5"/>
          </p:nvPr>
        </p:nvSpPr>
        <p:spPr>
          <a:noFill/>
        </p:spPr>
        <p:txBody>
          <a:bodyPr/>
          <a:lstStyle/>
          <a:p>
            <a:fld id="{9E727FEA-DF41-45EA-BFCA-213C636CDA4D}" type="slidenum">
              <a:rPr lang="en-US" smtClean="0">
                <a:latin typeface="Times New Roman" pitchFamily="18" charset="0"/>
                <a:cs typeface="Times New Roman" pitchFamily="18" charset="0"/>
              </a:rPr>
              <a:pPr/>
              <a:t>4</a:t>
            </a:fld>
            <a:endParaRPr lang="en-US">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a:latin typeface="Arial" charset="0"/>
                <a:cs typeface="Arial" charset="0"/>
              </a:rPr>
              <a:t>The Kiwanis International Objects are our guiding principles.</a:t>
            </a:r>
          </a:p>
          <a:p>
            <a:pPr eaLnBrk="1" hangingPunct="1"/>
            <a:r>
              <a:rPr lang="en-US">
                <a:latin typeface="Arial" charset="0"/>
                <a:cs typeface="Arial" charset="0"/>
              </a:rPr>
              <a:t>They were approved by Kiwanis club delegates at the 1924 convention in Denver, Colorado. They’ve inspired generations of Kiwanians—and they still hold true today.</a:t>
            </a:r>
          </a:p>
        </p:txBody>
      </p:sp>
      <p:sp>
        <p:nvSpPr>
          <p:cNvPr id="52228" name="Slide Number Placeholder 3"/>
          <p:cNvSpPr>
            <a:spLocks noGrp="1"/>
          </p:cNvSpPr>
          <p:nvPr>
            <p:ph type="sldNum" sz="quarter" idx="5"/>
          </p:nvPr>
        </p:nvSpPr>
        <p:spPr>
          <a:noFill/>
        </p:spPr>
        <p:txBody>
          <a:bodyPr/>
          <a:lstStyle/>
          <a:p>
            <a:fld id="{0222FD98-63EB-45C1-B7DE-5D4EC2ECC3D0}" type="slidenum">
              <a:rPr lang="en-US" smtClean="0">
                <a:latin typeface="Times New Roman" pitchFamily="18" charset="0"/>
                <a:cs typeface="Times New Roman" pitchFamily="18" charset="0"/>
              </a:rPr>
              <a:pPr/>
              <a:t>5</a:t>
            </a:fld>
            <a:endParaRPr lang="en-US">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a:latin typeface="Arial" charset="0"/>
                <a:cs typeface="Arial" charset="0"/>
              </a:rPr>
              <a:t>The Kiwanis International Objects are our guiding principles.</a:t>
            </a:r>
          </a:p>
          <a:p>
            <a:pPr eaLnBrk="1" hangingPunct="1"/>
            <a:r>
              <a:rPr lang="en-US">
                <a:latin typeface="Arial" charset="0"/>
                <a:cs typeface="Arial" charset="0"/>
              </a:rPr>
              <a:t>They were approved by Kiwanis club delegates at the 1924 Convention in Denver, Colorado. They’ve inspired generations of Kiwanians—and they still hold true today.</a:t>
            </a:r>
          </a:p>
        </p:txBody>
      </p:sp>
      <p:sp>
        <p:nvSpPr>
          <p:cNvPr id="53252" name="Slide Number Placeholder 3"/>
          <p:cNvSpPr>
            <a:spLocks noGrp="1"/>
          </p:cNvSpPr>
          <p:nvPr>
            <p:ph type="sldNum" sz="quarter" idx="5"/>
          </p:nvPr>
        </p:nvSpPr>
        <p:spPr>
          <a:noFill/>
        </p:spPr>
        <p:txBody>
          <a:bodyPr/>
          <a:lstStyle/>
          <a:p>
            <a:fld id="{0A63BC6C-CFB7-46A9-BF2B-B3BD4FB144BE}" type="slidenum">
              <a:rPr lang="en-US" smtClean="0">
                <a:latin typeface="Times New Roman" pitchFamily="18" charset="0"/>
                <a:cs typeface="Times New Roman" pitchFamily="18" charset="0"/>
              </a:rPr>
              <a:pPr/>
              <a:t>6</a:t>
            </a:fld>
            <a:endParaRPr lang="en-US">
              <a:latin typeface="Times New Roman" pitchFamily="18"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a:latin typeface="Arial" charset="0"/>
              <a:cs typeface="Arial" charset="0"/>
            </a:endParaRPr>
          </a:p>
        </p:txBody>
      </p:sp>
      <p:sp>
        <p:nvSpPr>
          <p:cNvPr id="54276" name="Slide Number Placeholder 3"/>
          <p:cNvSpPr>
            <a:spLocks noGrp="1"/>
          </p:cNvSpPr>
          <p:nvPr>
            <p:ph type="sldNum" sz="quarter" idx="5"/>
          </p:nvPr>
        </p:nvSpPr>
        <p:spPr>
          <a:noFill/>
        </p:spPr>
        <p:txBody>
          <a:bodyPr/>
          <a:lstStyle/>
          <a:p>
            <a:fld id="{12E2AAF1-A7FD-4EF3-811D-40AC0EC54E58}" type="slidenum">
              <a:rPr lang="en-US" smtClean="0">
                <a:latin typeface="Times New Roman" pitchFamily="18" charset="0"/>
                <a:cs typeface="Times New Roman" pitchFamily="18" charset="0"/>
              </a:rPr>
              <a:pPr/>
              <a:t>7</a:t>
            </a:fld>
            <a:endParaRPr lang="en-US">
              <a:latin typeface="Times New Roman" pitchFamily="18" charset="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166AAC2-8FAC-4BC2-9395-95294ED5C116}" type="slidenum">
              <a:rPr lang="en-US" smtClean="0">
                <a:latin typeface="Times New Roman" pitchFamily="18" charset="0"/>
                <a:cs typeface="Times New Roman" pitchFamily="18" charset="0"/>
              </a:rPr>
              <a:pPr/>
              <a:t>8</a:t>
            </a:fld>
            <a:endParaRPr lang="en-US">
              <a:latin typeface="Times New Roman" pitchFamily="18" charset="0"/>
              <a:cs typeface="Times New Roman" pitchFamily="18" charset="0"/>
            </a:endParaRPr>
          </a:p>
        </p:txBody>
      </p:sp>
      <p:sp>
        <p:nvSpPr>
          <p:cNvPr id="55299" name="Rectangle 6146"/>
          <p:cNvSpPr>
            <a:spLocks noGrp="1" noRot="1" noChangeAspect="1" noChangeArrowheads="1" noTextEdit="1"/>
          </p:cNvSpPr>
          <p:nvPr>
            <p:ph type="sldImg"/>
          </p:nvPr>
        </p:nvSpPr>
        <p:spPr>
          <a:ln/>
        </p:spPr>
      </p:sp>
      <p:sp>
        <p:nvSpPr>
          <p:cNvPr id="55300" name="Rectangle 6147"/>
          <p:cNvSpPr>
            <a:spLocks noGrp="1" noChangeArrowheads="1"/>
          </p:cNvSpPr>
          <p:nvPr>
            <p:ph type="body" idx="1"/>
          </p:nvPr>
        </p:nvSpPr>
        <p:spPr>
          <a:noFill/>
          <a:ln/>
        </p:spPr>
        <p:txBody>
          <a:bodyPr/>
          <a:lstStyle/>
          <a:p>
            <a:pPr eaLnBrk="1" hangingPunct="1"/>
            <a:r>
              <a:rPr lang="en-US">
                <a:latin typeface="Arial" charset="0"/>
                <a:cs typeface="Arial" charset="0"/>
              </a:rPr>
              <a:t>It is important that new members have an opportunity to participate in a service project right away.</a:t>
            </a:r>
          </a:p>
          <a:p>
            <a:pPr eaLnBrk="1" hangingPunct="1"/>
            <a:endParaRPr lang="en-US">
              <a:latin typeface="Arial" charset="0"/>
              <a:cs typeface="Arial" charset="0"/>
            </a:endParaRPr>
          </a:p>
          <a:p>
            <a:pPr eaLnBrk="1" hangingPunct="1"/>
            <a:endParaRPr lang="en-US">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a:latin typeface="Arial" charset="0"/>
              <a:cs typeface="Arial" charset="0"/>
            </a:endParaRPr>
          </a:p>
        </p:txBody>
      </p:sp>
      <p:sp>
        <p:nvSpPr>
          <p:cNvPr id="56324" name="Slide Number Placeholder 3"/>
          <p:cNvSpPr>
            <a:spLocks noGrp="1"/>
          </p:cNvSpPr>
          <p:nvPr>
            <p:ph type="sldNum" sz="quarter" idx="5"/>
          </p:nvPr>
        </p:nvSpPr>
        <p:spPr>
          <a:noFill/>
        </p:spPr>
        <p:txBody>
          <a:bodyPr/>
          <a:lstStyle/>
          <a:p>
            <a:fld id="{6999EA79-FE81-4C9B-A08D-56AF58873E45}" type="slidenum">
              <a:rPr lang="en-US" smtClean="0">
                <a:latin typeface="Times New Roman" pitchFamily="18" charset="0"/>
                <a:cs typeface="Times New Roman" pitchFamily="18" charset="0"/>
              </a:rPr>
              <a:pPr/>
              <a:t>9</a:t>
            </a:fld>
            <a:endParaRPr lang="en-US">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4" y="1524001"/>
            <a:ext cx="8229600" cy="2209800"/>
          </a:xfrm>
        </p:spPr>
        <p:txBody>
          <a:bodyPr lIns="45720" rIns="228600"/>
          <a:lstStyle>
            <a:lvl1pPr marL="0" algn="ctr">
              <a:defRPr sz="4800">
                <a:solidFill>
                  <a:schemeClr val="bg1"/>
                </a:solidFill>
                <a:latin typeface="Verdana" pitchFamily="34" charset="0"/>
              </a:defRPr>
            </a:lvl1pPr>
            <a:extLst/>
          </a:lstStyle>
          <a:p>
            <a:r>
              <a:rPr lang="en-US" dirty="0"/>
              <a:t>Click to edit Master title style</a:t>
            </a:r>
          </a:p>
        </p:txBody>
      </p:sp>
      <p:sp>
        <p:nvSpPr>
          <p:cNvPr id="9" name="Subtitle 8"/>
          <p:cNvSpPr>
            <a:spLocks noGrp="1"/>
          </p:cNvSpPr>
          <p:nvPr>
            <p:ph type="subTitle" idx="1"/>
          </p:nvPr>
        </p:nvSpPr>
        <p:spPr>
          <a:xfrm>
            <a:off x="1295400" y="3886200"/>
            <a:ext cx="6560234" cy="1752600"/>
          </a:xfrm>
        </p:spPr>
        <p:txBody>
          <a:bodyPr lIns="45720" rIns="246888"/>
          <a:lstStyle>
            <a:lvl1pPr marL="0" indent="0" algn="ctr">
              <a:spcBef>
                <a:spcPts val="0"/>
              </a:spcBef>
              <a:buNone/>
              <a:defRPr>
                <a:effectLst/>
                <a:latin typeface="Palatino Linotype" pitchFamily="18"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a:xfrm>
            <a:off x="1295400" y="6400800"/>
            <a:ext cx="4211638" cy="274638"/>
          </a:xfrm>
          <a:prstGeom prst="rect">
            <a:avLst/>
          </a:prstGeom>
        </p:spPr>
        <p:txBody>
          <a:bodyPr/>
          <a:lstStyle>
            <a:lvl1pPr eaLnBrk="0" hangingPunct="0">
              <a:defRPr>
                <a:latin typeface="Arial" charset="0"/>
                <a:cs typeface="Times New Roman" charset="0"/>
              </a:defRPr>
            </a:lvl1pPr>
          </a:lstStyle>
          <a:p>
            <a:pPr>
              <a:defRPr/>
            </a:pPr>
            <a:endParaRPr lang="en-US"/>
          </a:p>
        </p:txBody>
      </p:sp>
      <p:sp>
        <p:nvSpPr>
          <p:cNvPr id="5" name="Date Placeholder 13"/>
          <p:cNvSpPr>
            <a:spLocks noGrp="1"/>
          </p:cNvSpPr>
          <p:nvPr>
            <p:ph type="dt" sz="half" idx="11"/>
          </p:nvPr>
        </p:nvSpPr>
        <p:spPr>
          <a:xfrm>
            <a:off x="5562600" y="6400800"/>
            <a:ext cx="3001963" cy="274638"/>
          </a:xfrm>
          <a:prstGeom prst="rect">
            <a:avLst/>
          </a:prstGeom>
        </p:spPr>
        <p:txBody>
          <a:bodyPr/>
          <a:lstStyle>
            <a:lvl1pPr eaLnBrk="0" hangingPunct="0">
              <a:defRPr>
                <a:latin typeface="Arial" charset="0"/>
                <a:cs typeface="Times New Roman" charset="0"/>
              </a:defRPr>
            </a:lvl1pPr>
          </a:lstStyle>
          <a:p>
            <a:pPr>
              <a:defRPr/>
            </a:pPr>
            <a:fld id="{6BCAAD5D-654C-49E8-9C5B-5A5027F9E3EB}" type="datetimeFigureOut">
              <a:rPr lang="en-US"/>
              <a:pPr>
                <a:defRPr/>
              </a:pPr>
              <a:t>10/13/2016</a:t>
            </a:fld>
            <a:endParaRPr lang="en-US"/>
          </a:p>
        </p:txBody>
      </p:sp>
      <p:sp>
        <p:nvSpPr>
          <p:cNvPr id="6" name="Slide Number Placeholder 22"/>
          <p:cNvSpPr>
            <a:spLocks noGrp="1"/>
          </p:cNvSpPr>
          <p:nvPr>
            <p:ph type="sldNum" sz="quarter" idx="12"/>
          </p:nvPr>
        </p:nvSpPr>
        <p:spPr>
          <a:xfrm>
            <a:off x="8680450" y="6584950"/>
            <a:ext cx="463550" cy="273050"/>
          </a:xfrm>
          <a:prstGeom prst="rect">
            <a:avLst/>
          </a:prstGeom>
        </p:spPr>
        <p:txBody>
          <a:bodyPr/>
          <a:lstStyle>
            <a:lvl1pPr eaLnBrk="0" hangingPunct="0">
              <a:defRPr>
                <a:latin typeface="Arial" charset="0"/>
                <a:cs typeface="Times New Roman" charset="0"/>
              </a:defRPr>
            </a:lvl1pPr>
          </a:lstStyle>
          <a:p>
            <a:pPr>
              <a:defRPr/>
            </a:pPr>
            <a:fld id="{FEC347A7-3703-4047-89F3-426F66AFE74D}" type="slidenum">
              <a:rPr lang="en-US"/>
              <a:pPr>
                <a:defRPr/>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a:xfrm>
            <a:off x="1295400" y="6400800"/>
            <a:ext cx="4211638" cy="274638"/>
          </a:xfrm>
          <a:prstGeom prst="rect">
            <a:avLst/>
          </a:prstGeom>
        </p:spPr>
        <p:txBody>
          <a:bodyPr/>
          <a:lstStyle>
            <a:lvl1pPr eaLnBrk="0" hangingPunct="0">
              <a:defRPr>
                <a:latin typeface="Arial" charset="0"/>
                <a:cs typeface="Times New Roman" charset="0"/>
              </a:defRPr>
            </a:lvl1pPr>
          </a:lstStyle>
          <a:p>
            <a:pPr>
              <a:defRPr/>
            </a:pPr>
            <a:endParaRPr lang="en-US"/>
          </a:p>
        </p:txBody>
      </p:sp>
      <p:sp>
        <p:nvSpPr>
          <p:cNvPr id="5" name="Date Placeholder 13"/>
          <p:cNvSpPr>
            <a:spLocks noGrp="1"/>
          </p:cNvSpPr>
          <p:nvPr>
            <p:ph type="dt" sz="half" idx="11"/>
          </p:nvPr>
        </p:nvSpPr>
        <p:spPr>
          <a:xfrm>
            <a:off x="5562600" y="6400800"/>
            <a:ext cx="3001963" cy="274638"/>
          </a:xfrm>
          <a:prstGeom prst="rect">
            <a:avLst/>
          </a:prstGeom>
        </p:spPr>
        <p:txBody>
          <a:bodyPr/>
          <a:lstStyle>
            <a:lvl1pPr eaLnBrk="0" hangingPunct="0">
              <a:defRPr>
                <a:latin typeface="Arial" charset="0"/>
                <a:cs typeface="Times New Roman" charset="0"/>
              </a:defRPr>
            </a:lvl1pPr>
          </a:lstStyle>
          <a:p>
            <a:pPr>
              <a:defRPr/>
            </a:pPr>
            <a:fld id="{45BFCF4A-5AAC-4BF0-803C-5C8F72E30EF1}" type="datetimeFigureOut">
              <a:rPr lang="en-US"/>
              <a:pPr>
                <a:defRPr/>
              </a:pPr>
              <a:t>10/13/2016</a:t>
            </a:fld>
            <a:endParaRPr lang="en-US"/>
          </a:p>
        </p:txBody>
      </p:sp>
      <p:sp>
        <p:nvSpPr>
          <p:cNvPr id="6" name="Slide Number Placeholder 22"/>
          <p:cNvSpPr>
            <a:spLocks noGrp="1"/>
          </p:cNvSpPr>
          <p:nvPr>
            <p:ph type="sldNum" sz="quarter" idx="12"/>
          </p:nvPr>
        </p:nvSpPr>
        <p:spPr>
          <a:xfrm>
            <a:off x="8680450" y="6584950"/>
            <a:ext cx="463550" cy="273050"/>
          </a:xfrm>
          <a:prstGeom prst="rect">
            <a:avLst/>
          </a:prstGeom>
        </p:spPr>
        <p:txBody>
          <a:bodyPr/>
          <a:lstStyle>
            <a:lvl1pPr eaLnBrk="0" hangingPunct="0">
              <a:defRPr>
                <a:latin typeface="Arial" charset="0"/>
                <a:cs typeface="Times New Roman" charset="0"/>
              </a:defRPr>
            </a:lvl1pPr>
          </a:lstStyle>
          <a:p>
            <a:pPr>
              <a:defRPr/>
            </a:pPr>
            <a:fld id="{B2E85999-C597-4F34-8F6C-561995F6E550}" type="slidenum">
              <a:rPr lang="en-US"/>
              <a:pPr>
                <a:defRPr/>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sz="3700" b="1"/>
            </a:lvl1pPr>
            <a:extLst/>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bg1"/>
                </a:solidFill>
              </a:defRPr>
            </a:lvl1pPr>
            <a:extLst/>
          </a:lstStyle>
          <a:p>
            <a:r>
              <a:rPr lang="en-US"/>
              <a:t>Click to edit Master title style</a:t>
            </a:r>
            <a:endParaRPr lang="en-US" dirty="0"/>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7"/>
          <p:cNvSpPr>
            <a:spLocks noGrp="1"/>
          </p:cNvSpPr>
          <p:nvPr>
            <p:ph type="dt" sz="half" idx="10"/>
          </p:nvPr>
        </p:nvSpPr>
        <p:spPr>
          <a:xfrm>
            <a:off x="5562600" y="6513513"/>
            <a:ext cx="3001963" cy="274637"/>
          </a:xfrm>
          <a:prstGeom prst="rect">
            <a:avLst/>
          </a:prstGeom>
        </p:spPr>
        <p:txBody>
          <a:bodyPr vert="horz" rtlCol="0"/>
          <a:lstStyle>
            <a:lvl1pPr eaLnBrk="0" hangingPunct="0">
              <a:defRPr>
                <a:latin typeface="Arial" charset="0"/>
                <a:cs typeface="Times New Roman" charset="0"/>
              </a:defRPr>
            </a:lvl1pPr>
            <a:extLst/>
          </a:lstStyle>
          <a:p>
            <a:pPr>
              <a:defRPr/>
            </a:pPr>
            <a:fld id="{9B87CBEA-A743-4BC2-A1CC-4316A72CAAE3}" type="datetimeFigureOut">
              <a:rPr lang="en-US"/>
              <a:pPr>
                <a:defRPr/>
              </a:pPr>
              <a:t>10/13/2016</a:t>
            </a:fld>
            <a:endParaRPr lang="en-US"/>
          </a:p>
        </p:txBody>
      </p:sp>
      <p:sp>
        <p:nvSpPr>
          <p:cNvPr id="5" name="Slide Number Placeholder 8"/>
          <p:cNvSpPr>
            <a:spLocks noGrp="1"/>
          </p:cNvSpPr>
          <p:nvPr>
            <p:ph type="sldNum" sz="quarter" idx="11"/>
          </p:nvPr>
        </p:nvSpPr>
        <p:spPr>
          <a:xfrm>
            <a:off x="8639175" y="6513513"/>
            <a:ext cx="463550" cy="274637"/>
          </a:xfrm>
          <a:prstGeom prst="rect">
            <a:avLst/>
          </a:prstGeom>
        </p:spPr>
        <p:txBody>
          <a:bodyPr vert="horz" rtlCol="0"/>
          <a:lstStyle>
            <a:lvl1pPr eaLnBrk="0" hangingPunct="0">
              <a:defRPr>
                <a:solidFill>
                  <a:schemeClr val="tx2">
                    <a:shade val="90000"/>
                  </a:schemeClr>
                </a:solidFill>
                <a:latin typeface="Arial" charset="0"/>
                <a:cs typeface="Times New Roman" charset="0"/>
              </a:defRPr>
            </a:lvl1pPr>
            <a:extLst/>
          </a:lstStyle>
          <a:p>
            <a:pPr>
              <a:defRPr/>
            </a:pPr>
            <a:fld id="{AED1C558-0ABB-44E5-B823-6CAA17FA3925}" type="slidenum">
              <a:rPr lang="en-US"/>
              <a:pPr>
                <a:defRPr/>
              </a:pPr>
              <a:t>‹#›</a:t>
            </a:fld>
            <a:endParaRPr lang="en-US"/>
          </a:p>
        </p:txBody>
      </p:sp>
      <p:sp>
        <p:nvSpPr>
          <p:cNvPr id="6" name="Footer Placeholder 9"/>
          <p:cNvSpPr>
            <a:spLocks noGrp="1"/>
          </p:cNvSpPr>
          <p:nvPr>
            <p:ph type="ftr" sz="quarter" idx="12"/>
          </p:nvPr>
        </p:nvSpPr>
        <p:spPr>
          <a:xfrm>
            <a:off x="1600200" y="6513513"/>
            <a:ext cx="3906838" cy="274637"/>
          </a:xfrm>
          <a:prstGeom prst="rect">
            <a:avLst/>
          </a:prstGeom>
        </p:spPr>
        <p:txBody>
          <a:bodyPr vert="horz" rtlCol="0"/>
          <a:lstStyle>
            <a:lvl1pPr eaLnBrk="0" hangingPunct="0">
              <a:defRPr>
                <a:latin typeface="Arial" charset="0"/>
                <a:cs typeface="Times New Roman" charset="0"/>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62600" y="6400800"/>
            <a:ext cx="3001963" cy="274638"/>
          </a:xfrm>
          <a:prstGeom prst="rect">
            <a:avLst/>
          </a:prstGeom>
        </p:spPr>
        <p:txBody>
          <a:bodyPr/>
          <a:lstStyle>
            <a:lvl1pPr eaLnBrk="0" hangingPunct="0">
              <a:defRPr>
                <a:latin typeface="Arial" charset="0"/>
                <a:cs typeface="Times New Roman" charset="0"/>
              </a:defRPr>
            </a:lvl1pPr>
            <a:extLst/>
          </a:lstStyle>
          <a:p>
            <a:pPr>
              <a:defRPr/>
            </a:pPr>
            <a:fld id="{9455FC8B-9892-40B1-ADDE-0F944DE9CAE1}" type="datetimeFigureOut">
              <a:rPr lang="en-US"/>
              <a:pPr>
                <a:defRPr/>
              </a:pPr>
              <a:t>10/13/2016</a:t>
            </a:fld>
            <a:endParaRPr lang="en-US"/>
          </a:p>
        </p:txBody>
      </p:sp>
      <p:sp>
        <p:nvSpPr>
          <p:cNvPr id="6" name="Footer Placeholder 5"/>
          <p:cNvSpPr>
            <a:spLocks noGrp="1"/>
          </p:cNvSpPr>
          <p:nvPr>
            <p:ph type="ftr" sz="quarter" idx="11"/>
          </p:nvPr>
        </p:nvSpPr>
        <p:spPr>
          <a:xfrm>
            <a:off x="1295400" y="6400800"/>
            <a:ext cx="4211638" cy="274638"/>
          </a:xfrm>
          <a:prstGeom prst="rect">
            <a:avLst/>
          </a:prstGeom>
        </p:spPr>
        <p:txBody>
          <a:bodyPr/>
          <a:lstStyle>
            <a:lvl1pPr eaLnBrk="0" hangingPunct="0">
              <a:defRPr>
                <a:latin typeface="Arial" charset="0"/>
                <a:cs typeface="Times New Roman" charset="0"/>
              </a:defRPr>
            </a:lvl1pPr>
            <a:extLst/>
          </a:lstStyle>
          <a:p>
            <a:pPr>
              <a:defRPr/>
            </a:pPr>
            <a:r>
              <a:rPr lang="en-US"/>
              <a:t>www.kiwanisone.org</a:t>
            </a:r>
            <a:endParaRPr lang="en-US" dirty="0"/>
          </a:p>
        </p:txBody>
      </p:sp>
      <p:sp>
        <p:nvSpPr>
          <p:cNvPr id="7" name="Slide Number Placeholder 6"/>
          <p:cNvSpPr>
            <a:spLocks noGrp="1"/>
          </p:cNvSpPr>
          <p:nvPr>
            <p:ph type="sldNum" sz="quarter" idx="12"/>
          </p:nvPr>
        </p:nvSpPr>
        <p:spPr>
          <a:xfrm>
            <a:off x="8640763" y="6515100"/>
            <a:ext cx="465137" cy="273050"/>
          </a:xfrm>
          <a:prstGeom prst="rect">
            <a:avLst/>
          </a:prstGeom>
        </p:spPr>
        <p:txBody>
          <a:bodyPr/>
          <a:lstStyle>
            <a:lvl1pPr eaLnBrk="0" hangingPunct="0">
              <a:defRPr>
                <a:latin typeface="Arial" charset="0"/>
                <a:cs typeface="Times New Roman" charset="0"/>
              </a:defRPr>
            </a:lvl1pPr>
            <a:extLst/>
          </a:lstStyle>
          <a:p>
            <a:pPr>
              <a:defRPr/>
            </a:pPr>
            <a:fld id="{089BF116-2EFB-487F-96B8-62D0A92E0FAE}" type="slidenum">
              <a:rPr lang="en-US"/>
              <a:pPr>
                <a:defRPr/>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none" baseline="0">
                <a:latin typeface="Verdana" pitchFamily="34" charset="0"/>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none" baseline="0">
                <a:latin typeface="Verdana" pitchFamily="34" charset="0"/>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590800" y="0"/>
            <a:ext cx="6553200" cy="838200"/>
          </a:xfrm>
        </p:spPr>
        <p:txBody>
          <a:bodyPr/>
          <a:lstStyle>
            <a:lvl1pPr algn="r">
              <a:defRPr sz="3700" b="1"/>
            </a:lvl1pPr>
            <a:extLst/>
          </a:lstStyle>
          <a:p>
            <a:r>
              <a:rPr lang="en-US"/>
              <a:t>Click to edit Master title style</a:t>
            </a:r>
            <a:endParaRPr lang="en-US" dirty="0"/>
          </a:p>
        </p:txBody>
      </p:sp>
      <p:sp>
        <p:nvSpPr>
          <p:cNvPr id="7" name="Date Placeholder 6"/>
          <p:cNvSpPr>
            <a:spLocks noGrp="1"/>
          </p:cNvSpPr>
          <p:nvPr>
            <p:ph type="dt" sz="half" idx="10"/>
          </p:nvPr>
        </p:nvSpPr>
        <p:spPr>
          <a:xfrm>
            <a:off x="5562600" y="6400800"/>
            <a:ext cx="3001963" cy="274638"/>
          </a:xfrm>
          <a:prstGeom prst="rect">
            <a:avLst/>
          </a:prstGeom>
        </p:spPr>
        <p:txBody>
          <a:bodyPr/>
          <a:lstStyle>
            <a:lvl1pPr eaLnBrk="0" hangingPunct="0">
              <a:defRPr>
                <a:latin typeface="Arial" charset="0"/>
                <a:cs typeface="Times New Roman" charset="0"/>
              </a:defRPr>
            </a:lvl1pPr>
            <a:extLst/>
          </a:lstStyle>
          <a:p>
            <a:pPr>
              <a:defRPr/>
            </a:pPr>
            <a:fld id="{A03C8E83-920C-4F1C-9753-288A04A4E9CF}" type="datetimeFigureOut">
              <a:rPr lang="en-US"/>
              <a:pPr>
                <a:defRPr/>
              </a:pPr>
              <a:t>10/13/2016</a:t>
            </a:fld>
            <a:endParaRPr lang="en-US"/>
          </a:p>
        </p:txBody>
      </p:sp>
      <p:sp>
        <p:nvSpPr>
          <p:cNvPr id="8" name="Footer Placeholder 7"/>
          <p:cNvSpPr>
            <a:spLocks noGrp="1"/>
          </p:cNvSpPr>
          <p:nvPr>
            <p:ph type="ftr" sz="quarter" idx="11"/>
          </p:nvPr>
        </p:nvSpPr>
        <p:spPr>
          <a:xfrm>
            <a:off x="1295400" y="6400800"/>
            <a:ext cx="4211638" cy="274638"/>
          </a:xfrm>
          <a:prstGeom prst="rect">
            <a:avLst/>
          </a:prstGeom>
        </p:spPr>
        <p:txBody>
          <a:bodyPr/>
          <a:lstStyle>
            <a:lvl1pPr eaLnBrk="0" hangingPunct="0">
              <a:defRPr>
                <a:latin typeface="Arial" charset="0"/>
                <a:cs typeface="Times New Roman" charset="0"/>
              </a:defRPr>
            </a:lvl1pPr>
            <a:extLst/>
          </a:lstStyle>
          <a:p>
            <a:pPr>
              <a:defRPr/>
            </a:pPr>
            <a:endParaRPr lang="en-US"/>
          </a:p>
        </p:txBody>
      </p:sp>
      <p:sp>
        <p:nvSpPr>
          <p:cNvPr id="9" name="Slide Number Placeholder 8"/>
          <p:cNvSpPr>
            <a:spLocks noGrp="1"/>
          </p:cNvSpPr>
          <p:nvPr>
            <p:ph type="sldNum" sz="quarter" idx="12"/>
          </p:nvPr>
        </p:nvSpPr>
        <p:spPr>
          <a:xfrm>
            <a:off x="8640763" y="6515100"/>
            <a:ext cx="465137" cy="273050"/>
          </a:xfrm>
          <a:prstGeom prst="rect">
            <a:avLst/>
          </a:prstGeom>
        </p:spPr>
        <p:txBody>
          <a:bodyPr/>
          <a:lstStyle>
            <a:lvl1pPr eaLnBrk="0" hangingPunct="0">
              <a:defRPr>
                <a:latin typeface="Arial" charset="0"/>
                <a:cs typeface="Times New Roman" charset="0"/>
              </a:defRPr>
            </a:lvl1pPr>
            <a:extLst/>
          </a:lstStyle>
          <a:p>
            <a:pPr>
              <a:defRPr/>
            </a:pPr>
            <a:fld id="{FD9D4BA2-1B06-4244-8419-6DD62ABFCC36}" type="slidenum">
              <a:rPr lang="en-US"/>
              <a:pPr>
                <a:defRPr/>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90800" y="0"/>
            <a:ext cx="6553200" cy="838200"/>
          </a:xfrm>
        </p:spPr>
        <p:txBody>
          <a:bodyPr/>
          <a:lstStyle>
            <a:lvl1pPr algn="r">
              <a:defRPr sz="3700" b="1"/>
            </a:lvl1pPr>
            <a:extLst/>
          </a:lstStyle>
          <a:p>
            <a:r>
              <a:rPr lang="en-US"/>
              <a:t>Click to edit Master title style</a:t>
            </a:r>
            <a:endParaRPr lang="en-US" dirty="0"/>
          </a:p>
        </p:txBody>
      </p:sp>
      <p:sp>
        <p:nvSpPr>
          <p:cNvPr id="3" name="Date Placeholder 2"/>
          <p:cNvSpPr>
            <a:spLocks noGrp="1"/>
          </p:cNvSpPr>
          <p:nvPr>
            <p:ph type="dt" sz="half" idx="10"/>
          </p:nvPr>
        </p:nvSpPr>
        <p:spPr>
          <a:xfrm>
            <a:off x="5562600" y="6400800"/>
            <a:ext cx="3001963" cy="274638"/>
          </a:xfrm>
          <a:prstGeom prst="rect">
            <a:avLst/>
          </a:prstGeom>
        </p:spPr>
        <p:txBody>
          <a:bodyPr/>
          <a:lstStyle>
            <a:lvl1pPr eaLnBrk="0" hangingPunct="0">
              <a:defRPr>
                <a:latin typeface="Arial" charset="0"/>
                <a:cs typeface="Times New Roman" charset="0"/>
              </a:defRPr>
            </a:lvl1pPr>
            <a:extLst/>
          </a:lstStyle>
          <a:p>
            <a:pPr>
              <a:defRPr/>
            </a:pPr>
            <a:fld id="{36C111BE-8F22-4BF2-8A76-45C6CC241CEE}" type="datetimeFigureOut">
              <a:rPr lang="en-US"/>
              <a:pPr>
                <a:defRPr/>
              </a:pPr>
              <a:t>10/13/2016</a:t>
            </a:fld>
            <a:endParaRPr lang="en-US"/>
          </a:p>
        </p:txBody>
      </p:sp>
      <p:sp>
        <p:nvSpPr>
          <p:cNvPr id="4" name="Footer Placeholder 3"/>
          <p:cNvSpPr>
            <a:spLocks noGrp="1"/>
          </p:cNvSpPr>
          <p:nvPr>
            <p:ph type="ftr" sz="quarter" idx="11"/>
          </p:nvPr>
        </p:nvSpPr>
        <p:spPr>
          <a:xfrm>
            <a:off x="1295400" y="6400800"/>
            <a:ext cx="4211638" cy="274638"/>
          </a:xfrm>
          <a:prstGeom prst="rect">
            <a:avLst/>
          </a:prstGeom>
        </p:spPr>
        <p:txBody>
          <a:bodyPr/>
          <a:lstStyle>
            <a:lvl1pPr eaLnBrk="0" hangingPunct="0">
              <a:defRPr>
                <a:latin typeface="Arial" charset="0"/>
                <a:cs typeface="Times New Roman" charset="0"/>
              </a:defRPr>
            </a:lvl1pPr>
            <a:extLst/>
          </a:lstStyle>
          <a:p>
            <a:pPr>
              <a:defRPr/>
            </a:pPr>
            <a:endParaRPr lang="en-US"/>
          </a:p>
        </p:txBody>
      </p:sp>
      <p:sp>
        <p:nvSpPr>
          <p:cNvPr id="5" name="Slide Number Placeholder 4"/>
          <p:cNvSpPr>
            <a:spLocks noGrp="1"/>
          </p:cNvSpPr>
          <p:nvPr>
            <p:ph type="sldNum" sz="quarter" idx="12"/>
          </p:nvPr>
        </p:nvSpPr>
        <p:spPr>
          <a:xfrm>
            <a:off x="8680450" y="6584950"/>
            <a:ext cx="463550" cy="273050"/>
          </a:xfrm>
          <a:prstGeom prst="rect">
            <a:avLst/>
          </a:prstGeom>
        </p:spPr>
        <p:txBody>
          <a:bodyPr/>
          <a:lstStyle>
            <a:lvl1pPr eaLnBrk="0" hangingPunct="0">
              <a:defRPr>
                <a:latin typeface="Arial" charset="0"/>
                <a:cs typeface="Times New Roman" charset="0"/>
              </a:defRPr>
            </a:lvl1pPr>
            <a:extLst/>
          </a:lstStyle>
          <a:p>
            <a:pPr>
              <a:defRPr/>
            </a:pPr>
            <a:fld id="{74AA485B-61D3-4261-B7C6-6C8638C01C85}" type="slidenum">
              <a:rPr lang="en-US"/>
              <a:pPr>
                <a:defRPr/>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1295400" y="6400800"/>
            <a:ext cx="4211638" cy="274638"/>
          </a:xfrm>
          <a:prstGeom prst="rect">
            <a:avLst/>
          </a:prstGeom>
        </p:spPr>
        <p:txBody>
          <a:bodyPr/>
          <a:lstStyle>
            <a:lvl1pPr eaLnBrk="0" hangingPunct="0">
              <a:defRPr>
                <a:latin typeface="Arial" charset="0"/>
                <a:cs typeface="Times New Roman" charset="0"/>
              </a:defRPr>
            </a:lvl1pPr>
          </a:lstStyle>
          <a:p>
            <a:pPr>
              <a:defRPr/>
            </a:pPr>
            <a:endParaRPr lang="en-US"/>
          </a:p>
        </p:txBody>
      </p:sp>
      <p:sp>
        <p:nvSpPr>
          <p:cNvPr id="3" name="Date Placeholder 13"/>
          <p:cNvSpPr>
            <a:spLocks noGrp="1"/>
          </p:cNvSpPr>
          <p:nvPr>
            <p:ph type="dt" sz="half" idx="11"/>
          </p:nvPr>
        </p:nvSpPr>
        <p:spPr>
          <a:xfrm>
            <a:off x="5562600" y="6400800"/>
            <a:ext cx="3001963" cy="274638"/>
          </a:xfrm>
          <a:prstGeom prst="rect">
            <a:avLst/>
          </a:prstGeom>
        </p:spPr>
        <p:txBody>
          <a:bodyPr/>
          <a:lstStyle>
            <a:lvl1pPr eaLnBrk="0" hangingPunct="0">
              <a:defRPr>
                <a:latin typeface="Arial" charset="0"/>
                <a:cs typeface="Times New Roman" charset="0"/>
              </a:defRPr>
            </a:lvl1pPr>
          </a:lstStyle>
          <a:p>
            <a:pPr>
              <a:defRPr/>
            </a:pPr>
            <a:fld id="{02A75459-1371-4174-A923-4CFBD1C6D10C}" type="datetimeFigureOut">
              <a:rPr lang="en-US"/>
              <a:pPr>
                <a:defRPr/>
              </a:pPr>
              <a:t>10/13/2016</a:t>
            </a:fld>
            <a:endParaRPr lang="en-US"/>
          </a:p>
        </p:txBody>
      </p:sp>
      <p:sp>
        <p:nvSpPr>
          <p:cNvPr id="4" name="Slide Number Placeholder 22"/>
          <p:cNvSpPr>
            <a:spLocks noGrp="1"/>
          </p:cNvSpPr>
          <p:nvPr>
            <p:ph type="sldNum" sz="quarter" idx="12"/>
          </p:nvPr>
        </p:nvSpPr>
        <p:spPr>
          <a:xfrm>
            <a:off x="8680450" y="6584950"/>
            <a:ext cx="463550" cy="273050"/>
          </a:xfrm>
          <a:prstGeom prst="rect">
            <a:avLst/>
          </a:prstGeom>
        </p:spPr>
        <p:txBody>
          <a:bodyPr/>
          <a:lstStyle>
            <a:lvl1pPr eaLnBrk="0" hangingPunct="0">
              <a:defRPr>
                <a:latin typeface="Arial" charset="0"/>
                <a:cs typeface="Times New Roman" charset="0"/>
              </a:defRPr>
            </a:lvl1pPr>
          </a:lstStyle>
          <a:p>
            <a:pPr>
              <a:defRPr/>
            </a:pPr>
            <a:fld id="{83A4BD85-9B61-4329-A337-38F12B903E28}" type="slidenum">
              <a:rPr lang="en-US"/>
              <a:pPr>
                <a:defRPr/>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a:prstGeom prst="rect">
            <a:avLst/>
          </a:prstGeom>
        </p:spPr>
        <p:txBody>
          <a:bodyPr vert="horz" rtlCol="0"/>
          <a:lstStyle>
            <a:lvl1pPr eaLnBrk="0" hangingPunct="0">
              <a:defRPr>
                <a:latin typeface="Arial" charset="0"/>
                <a:cs typeface="Times New Roman" charset="0"/>
              </a:defRPr>
            </a:lvl1pPr>
            <a:extLst/>
          </a:lstStyle>
          <a:p>
            <a:pPr>
              <a:defRPr/>
            </a:pPr>
            <a:fld id="{AAC0955E-F1CA-4920-902C-875381E6046B}" type="datetimeFigureOut">
              <a:rPr lang="en-US"/>
              <a:pPr>
                <a:defRPr/>
              </a:pPr>
              <a:t>10/13/2016</a:t>
            </a:fld>
            <a:endParaRPr lang="en-US"/>
          </a:p>
        </p:txBody>
      </p:sp>
      <p:sp>
        <p:nvSpPr>
          <p:cNvPr id="7" name="Slide Number Placeholder 9"/>
          <p:cNvSpPr>
            <a:spLocks noGrp="1"/>
          </p:cNvSpPr>
          <p:nvPr>
            <p:ph type="sldNum" sz="quarter" idx="11"/>
          </p:nvPr>
        </p:nvSpPr>
        <p:spPr>
          <a:xfrm>
            <a:off x="8639175" y="6513513"/>
            <a:ext cx="463550" cy="274637"/>
          </a:xfrm>
          <a:prstGeom prst="rect">
            <a:avLst/>
          </a:prstGeom>
        </p:spPr>
        <p:txBody>
          <a:bodyPr vert="horz" rtlCol="0"/>
          <a:lstStyle>
            <a:lvl1pPr eaLnBrk="0" hangingPunct="0">
              <a:defRPr>
                <a:solidFill>
                  <a:schemeClr val="tx2">
                    <a:shade val="90000"/>
                  </a:schemeClr>
                </a:solidFill>
                <a:latin typeface="Arial" charset="0"/>
                <a:cs typeface="Times New Roman" charset="0"/>
              </a:defRPr>
            </a:lvl1pPr>
            <a:extLst/>
          </a:lstStyle>
          <a:p>
            <a:pPr>
              <a:defRPr/>
            </a:pPr>
            <a:fld id="{9C44F16A-449A-446C-A088-6331FE440E99}"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a:prstGeom prst="rect">
            <a:avLst/>
          </a:prstGeom>
        </p:spPr>
        <p:txBody>
          <a:bodyPr vert="horz" rtlCol="0"/>
          <a:lstStyle>
            <a:lvl1pPr eaLnBrk="0" hangingPunct="0">
              <a:defRPr>
                <a:latin typeface="Arial" charset="0"/>
                <a:cs typeface="Times New Roman" charset="0"/>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a:prstGeom prst="rect">
            <a:avLst/>
          </a:prstGeom>
        </p:spPr>
        <p:txBody>
          <a:bodyPr vert="horz" rtlCol="0"/>
          <a:lstStyle>
            <a:lvl1pPr eaLnBrk="0" hangingPunct="0">
              <a:defRPr>
                <a:latin typeface="Arial" charset="0"/>
                <a:cs typeface="Times New Roman" charset="0"/>
              </a:defRPr>
            </a:lvl1pPr>
            <a:extLst/>
          </a:lstStyle>
          <a:p>
            <a:pPr>
              <a:defRPr/>
            </a:pPr>
            <a:fld id="{31658C56-A49D-47CD-8CCF-2BF652A49C2E}" type="datetimeFigureOut">
              <a:rPr lang="en-US"/>
              <a:pPr>
                <a:defRPr/>
              </a:pPr>
              <a:t>10/13/2016</a:t>
            </a:fld>
            <a:endParaRPr lang="en-US"/>
          </a:p>
        </p:txBody>
      </p:sp>
      <p:sp>
        <p:nvSpPr>
          <p:cNvPr id="6" name="Slide Number Placeholder 8"/>
          <p:cNvSpPr>
            <a:spLocks noGrp="1"/>
          </p:cNvSpPr>
          <p:nvPr>
            <p:ph type="sldNum" sz="quarter" idx="11"/>
          </p:nvPr>
        </p:nvSpPr>
        <p:spPr>
          <a:xfrm>
            <a:off x="8639175" y="6508750"/>
            <a:ext cx="463550" cy="274638"/>
          </a:xfrm>
          <a:prstGeom prst="rect">
            <a:avLst/>
          </a:prstGeom>
        </p:spPr>
        <p:txBody>
          <a:bodyPr vert="horz" rtlCol="0"/>
          <a:lstStyle>
            <a:lvl1pPr eaLnBrk="0" hangingPunct="0">
              <a:defRPr>
                <a:solidFill>
                  <a:schemeClr val="tx2">
                    <a:shade val="90000"/>
                  </a:schemeClr>
                </a:solidFill>
                <a:latin typeface="Arial" charset="0"/>
                <a:cs typeface="Times New Roman" charset="0"/>
              </a:defRPr>
            </a:lvl1pPr>
            <a:extLst/>
          </a:lstStyle>
          <a:p>
            <a:pPr>
              <a:defRPr/>
            </a:pPr>
            <a:fld id="{92E0E3FD-1C0E-4113-ADC0-13D5D2F56221}"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a:prstGeom prst="rect">
            <a:avLst/>
          </a:prstGeom>
        </p:spPr>
        <p:txBody>
          <a:bodyPr vert="horz" rtlCol="0"/>
          <a:lstStyle>
            <a:lvl1pPr eaLnBrk="0" hangingPunct="0">
              <a:defRPr>
                <a:latin typeface="Arial" charset="0"/>
                <a:cs typeface="Times New Roman" charset="0"/>
              </a:defRPr>
            </a:lvl1pPr>
            <a:extLst/>
          </a:lstStyle>
          <a:p>
            <a:pPr>
              <a:defRPr/>
            </a:pPr>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2" descr="P:\File Sharing\LtGovTraining2009\ppt headers\ki red growth.jpg"/>
          <p:cNvPicPr>
            <a:picLocks noChangeAspect="1" noChangeArrowheads="1"/>
          </p:cNvPicPr>
          <p:nvPr userDrawn="1"/>
        </p:nvPicPr>
        <p:blipFill>
          <a:blip r:embed="rId13" cstate="print"/>
          <a:srcRect l="3833" t="3435" r="500"/>
          <a:stretch>
            <a:fillRect/>
          </a:stretch>
        </p:blipFill>
        <p:spPr bwMode="auto">
          <a:xfrm>
            <a:off x="0" y="0"/>
            <a:ext cx="9144000" cy="1457325"/>
          </a:xfrm>
          <a:prstGeom prst="rect">
            <a:avLst/>
          </a:prstGeom>
          <a:noFill/>
          <a:ln w="9525">
            <a:noFill/>
            <a:miter lim="800000"/>
            <a:headEnd/>
            <a:tailEnd/>
          </a:ln>
        </p:spPr>
      </p:pic>
      <p:sp>
        <p:nvSpPr>
          <p:cNvPr id="1027" name="Text Placeholder 12"/>
          <p:cNvSpPr>
            <a:spLocks noGrp="1"/>
          </p:cNvSpPr>
          <p:nvPr>
            <p:ph type="body" idx="1"/>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Placeholder 21"/>
          <p:cNvSpPr>
            <a:spLocks noGrp="1"/>
          </p:cNvSpPr>
          <p:nvPr>
            <p:ph type="title"/>
          </p:nvPr>
        </p:nvSpPr>
        <p:spPr>
          <a:xfrm>
            <a:off x="2590800" y="0"/>
            <a:ext cx="6553200" cy="838200"/>
          </a:xfrm>
          <a:prstGeom prst="rect">
            <a:avLst/>
          </a:prstGeom>
        </p:spPr>
        <p:txBody>
          <a:bodyPr rIns="91440" anchor="b">
            <a:noAutofit/>
            <a:scene3d>
              <a:camera prst="orthographicFront"/>
              <a:lightRig rig="soft" dir="t">
                <a:rot lat="0" lon="0" rev="2400000"/>
              </a:lightRig>
            </a:scene3d>
            <a:sp3d>
              <a:bevelT w="19050" h="12700"/>
            </a:sp3d>
          </a:bodyPr>
          <a:lstStyle/>
          <a:p>
            <a:r>
              <a:rPr lang="en-US"/>
              <a:t>Click to edit Master title style</a:t>
            </a:r>
            <a:endParaRPr lang="en-US" dirty="0"/>
          </a:p>
        </p:txBody>
      </p:sp>
      <p:sp>
        <p:nvSpPr>
          <p:cNvPr id="7" name="TextBox 6"/>
          <p:cNvSpPr txBox="1"/>
          <p:nvPr/>
        </p:nvSpPr>
        <p:spPr>
          <a:xfrm>
            <a:off x="5791200" y="6211888"/>
            <a:ext cx="2895600" cy="369887"/>
          </a:xfrm>
          <a:prstGeom prst="rect">
            <a:avLst/>
          </a:prstGeom>
          <a:noFill/>
        </p:spPr>
        <p:txBody>
          <a:bodyPr>
            <a:spAutoFit/>
          </a:bodyPr>
          <a:lstStyle/>
          <a:p>
            <a:pPr algn="r">
              <a:defRPr/>
            </a:pPr>
            <a:r>
              <a:rPr lang="en-US" sz="1800" dirty="0">
                <a:solidFill>
                  <a:srgbClr val="99CCFF"/>
                </a:solidFill>
                <a:cs typeface="Times New Roman" charset="0"/>
              </a:rPr>
              <a:t>www.kiwanis.org</a:t>
            </a:r>
          </a:p>
        </p:txBody>
      </p:sp>
      <p:sp>
        <p:nvSpPr>
          <p:cNvPr id="9" name="TextBox 8"/>
          <p:cNvSpPr txBox="1"/>
          <p:nvPr userDrawn="1"/>
        </p:nvSpPr>
        <p:spPr>
          <a:xfrm>
            <a:off x="5791200" y="6211888"/>
            <a:ext cx="2895600" cy="369887"/>
          </a:xfrm>
          <a:prstGeom prst="rect">
            <a:avLst/>
          </a:prstGeom>
          <a:noFill/>
        </p:spPr>
        <p:txBody>
          <a:bodyPr>
            <a:spAutoFit/>
          </a:bodyPr>
          <a:lstStyle/>
          <a:p>
            <a:pPr algn="r">
              <a:defRPr/>
            </a:pPr>
            <a:r>
              <a:rPr lang="en-US" sz="1800" dirty="0">
                <a:solidFill>
                  <a:srgbClr val="FF7C80"/>
                </a:solidFill>
                <a:cs typeface="Times New Roman" charset="0"/>
              </a:rPr>
              <a:t>www.kiwanis.org</a:t>
            </a:r>
          </a:p>
        </p:txBody>
      </p:sp>
    </p:spTree>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med">
    <p:wipe dir="d"/>
  </p:transition>
  <p:txStyles>
    <p:titleStyle>
      <a:lvl1pPr marL="53975" indent="-53975" algn="r" rtl="0" eaLnBrk="0" fontAlgn="base" hangingPunct="0">
        <a:spcBef>
          <a:spcPct val="0"/>
        </a:spcBef>
        <a:spcAft>
          <a:spcPct val="0"/>
        </a:spcAft>
        <a:defRPr sz="3700" b="1" kern="1200">
          <a:solidFill>
            <a:schemeClr val="tx1"/>
          </a:solidFill>
          <a:latin typeface="Verdana" pitchFamily="34" charset="0"/>
          <a:ea typeface="+mj-ea"/>
          <a:cs typeface="+mj-cs"/>
        </a:defRPr>
      </a:lvl1pPr>
      <a:lvl2pPr marL="53975" indent="-53975" algn="r" rtl="0" eaLnBrk="0" fontAlgn="base" hangingPunct="0">
        <a:spcBef>
          <a:spcPct val="0"/>
        </a:spcBef>
        <a:spcAft>
          <a:spcPct val="0"/>
        </a:spcAft>
        <a:defRPr sz="3700" b="1">
          <a:solidFill>
            <a:schemeClr val="tx1"/>
          </a:solidFill>
          <a:latin typeface="Verdana" pitchFamily="34" charset="0"/>
        </a:defRPr>
      </a:lvl2pPr>
      <a:lvl3pPr marL="53975" indent="-53975" algn="r" rtl="0" eaLnBrk="0" fontAlgn="base" hangingPunct="0">
        <a:spcBef>
          <a:spcPct val="0"/>
        </a:spcBef>
        <a:spcAft>
          <a:spcPct val="0"/>
        </a:spcAft>
        <a:defRPr sz="3700" b="1">
          <a:solidFill>
            <a:schemeClr val="tx1"/>
          </a:solidFill>
          <a:latin typeface="Verdana" pitchFamily="34" charset="0"/>
        </a:defRPr>
      </a:lvl3pPr>
      <a:lvl4pPr marL="53975" indent="-53975" algn="r" rtl="0" eaLnBrk="0" fontAlgn="base" hangingPunct="0">
        <a:spcBef>
          <a:spcPct val="0"/>
        </a:spcBef>
        <a:spcAft>
          <a:spcPct val="0"/>
        </a:spcAft>
        <a:defRPr sz="3700" b="1">
          <a:solidFill>
            <a:schemeClr val="tx1"/>
          </a:solidFill>
          <a:latin typeface="Verdana" pitchFamily="34" charset="0"/>
        </a:defRPr>
      </a:lvl4pPr>
      <a:lvl5pPr marL="53975" indent="-53975" algn="r" rtl="0" eaLnBrk="0" fontAlgn="base" hangingPunct="0">
        <a:spcBef>
          <a:spcPct val="0"/>
        </a:spcBef>
        <a:spcAft>
          <a:spcPct val="0"/>
        </a:spcAft>
        <a:defRPr sz="3700" b="1">
          <a:solidFill>
            <a:schemeClr val="tx1"/>
          </a:solidFill>
          <a:latin typeface="Verdana" pitchFamily="34" charset="0"/>
        </a:defRPr>
      </a:lvl5pPr>
      <a:lvl6pPr marL="511175" indent="-53975" algn="r" rtl="0" eaLnBrk="1" fontAlgn="base" hangingPunct="1">
        <a:spcBef>
          <a:spcPct val="0"/>
        </a:spcBef>
        <a:spcAft>
          <a:spcPct val="0"/>
        </a:spcAft>
        <a:defRPr sz="4600">
          <a:solidFill>
            <a:srgbClr val="EDE8CD"/>
          </a:solidFill>
          <a:latin typeface="Rockwell" pitchFamily="18" charset="0"/>
        </a:defRPr>
      </a:lvl6pPr>
      <a:lvl7pPr marL="968375" indent="-53975" algn="r" rtl="0" eaLnBrk="1" fontAlgn="base" hangingPunct="1">
        <a:spcBef>
          <a:spcPct val="0"/>
        </a:spcBef>
        <a:spcAft>
          <a:spcPct val="0"/>
        </a:spcAft>
        <a:defRPr sz="4600">
          <a:solidFill>
            <a:srgbClr val="EDE8CD"/>
          </a:solidFill>
          <a:latin typeface="Rockwell" pitchFamily="18" charset="0"/>
        </a:defRPr>
      </a:lvl7pPr>
      <a:lvl8pPr marL="1425575" indent="-53975" algn="r" rtl="0" eaLnBrk="1" fontAlgn="base" hangingPunct="1">
        <a:spcBef>
          <a:spcPct val="0"/>
        </a:spcBef>
        <a:spcAft>
          <a:spcPct val="0"/>
        </a:spcAft>
        <a:defRPr sz="4600">
          <a:solidFill>
            <a:srgbClr val="EDE8CD"/>
          </a:solidFill>
          <a:latin typeface="Rockwell" pitchFamily="18" charset="0"/>
        </a:defRPr>
      </a:lvl8pPr>
      <a:lvl9pPr marL="1882775" indent="-53975" algn="r" rtl="0" eaLnBrk="1" fontAlgn="base" hangingPunct="1">
        <a:spcBef>
          <a:spcPct val="0"/>
        </a:spcBef>
        <a:spcAft>
          <a:spcPct val="0"/>
        </a:spcAft>
        <a:defRPr sz="4600">
          <a:solidFill>
            <a:srgbClr val="EDE8CD"/>
          </a:solidFill>
          <a:latin typeface="Rockwell" pitchFamily="18" charset="0"/>
        </a:defRPr>
      </a:lvl9pPr>
      <a:extLst/>
    </p:titleStyle>
    <p:bodyStyle>
      <a:lvl1pPr marL="292100" indent="-292100" algn="l" rtl="0" eaLnBrk="0" fontAlgn="base" hangingPunct="0">
        <a:spcBef>
          <a:spcPct val="0"/>
        </a:spcBef>
        <a:spcAft>
          <a:spcPct val="0"/>
        </a:spcAft>
        <a:buSzPct val="70000"/>
        <a:buFont typeface="Wingdings 2" pitchFamily="18" charset="2"/>
        <a:buChar char=""/>
        <a:defRPr sz="2800" kern="1200">
          <a:solidFill>
            <a:schemeClr val="bg1"/>
          </a:solidFill>
          <a:latin typeface="Palatino Linotype" pitchFamily="18" charset="0"/>
          <a:ea typeface="+mn-ea"/>
          <a:cs typeface="Arial" pitchFamily="34" charset="0"/>
        </a:defRPr>
      </a:lvl1pPr>
      <a:lvl2pPr marL="639763" indent="-228600" algn="l" rtl="0" eaLnBrk="0" fontAlgn="base" hangingPunct="0">
        <a:spcBef>
          <a:spcPts val="400"/>
        </a:spcBef>
        <a:spcAft>
          <a:spcPct val="0"/>
        </a:spcAft>
        <a:buSzPct val="90000"/>
        <a:buChar char="•"/>
        <a:defRPr sz="2400" kern="1200">
          <a:solidFill>
            <a:schemeClr val="bg1"/>
          </a:solidFill>
          <a:latin typeface="Palatino Linotype" pitchFamily="18" charset="0"/>
          <a:ea typeface="+mn-ea"/>
          <a:cs typeface="Arial" pitchFamily="34" charset="0"/>
        </a:defRPr>
      </a:lvl2pPr>
      <a:lvl3pPr marL="822325" indent="-190500" algn="l" rtl="0" eaLnBrk="0" fontAlgn="base" hangingPunct="0">
        <a:spcBef>
          <a:spcPts val="400"/>
        </a:spcBef>
        <a:spcAft>
          <a:spcPct val="0"/>
        </a:spcAft>
        <a:buSzPct val="100000"/>
        <a:buFont typeface="Wingdings 2" pitchFamily="18" charset="2"/>
        <a:buChar char=""/>
        <a:defRPr sz="2000" kern="1200">
          <a:solidFill>
            <a:schemeClr val="bg1"/>
          </a:solidFill>
          <a:latin typeface="Palatino Linotype" pitchFamily="18" charset="0"/>
          <a:ea typeface="+mn-ea"/>
          <a:cs typeface="Arial" pitchFamily="34" charset="0"/>
        </a:defRPr>
      </a:lvl3pPr>
      <a:lvl4pPr marL="1004888" indent="-182563" algn="l" rtl="0" eaLnBrk="0" fontAlgn="base" hangingPunct="0">
        <a:spcBef>
          <a:spcPts val="400"/>
        </a:spcBef>
        <a:spcAft>
          <a:spcPct val="0"/>
        </a:spcAft>
        <a:buSzPct val="100000"/>
        <a:buFont typeface="Wingdings 2" pitchFamily="18" charset="2"/>
        <a:buChar char=""/>
        <a:defRPr kern="1200">
          <a:solidFill>
            <a:schemeClr val="bg1"/>
          </a:solidFill>
          <a:latin typeface="Palatino Linotype" pitchFamily="18" charset="0"/>
          <a:ea typeface="+mn-ea"/>
          <a:cs typeface="Arial" pitchFamily="34" charset="0"/>
        </a:defRPr>
      </a:lvl4pPr>
      <a:lvl5pPr marL="1187450" indent="-182563" algn="l" rtl="0" eaLnBrk="0" fontAlgn="base" hangingPunct="0">
        <a:spcBef>
          <a:spcPts val="400"/>
        </a:spcBef>
        <a:spcAft>
          <a:spcPct val="0"/>
        </a:spcAft>
        <a:buSzPct val="100000"/>
        <a:buFont typeface="Wingdings 2" pitchFamily="18" charset="2"/>
        <a:buChar char=""/>
        <a:defRPr kern="1200">
          <a:solidFill>
            <a:schemeClr val="bg1"/>
          </a:solidFill>
          <a:latin typeface="Palatino Linotype" pitchFamily="18" charset="0"/>
          <a:ea typeface="+mn-ea"/>
          <a:cs typeface="Arial" pitchFamily="34" charset="0"/>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eliminateproject.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kiwanison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kiwanisecc.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hyperlink" Target="http://www.kiwanis.org/founda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kiwanisone.org/OneDay" TargetMode="External"/><Relationship Id="rId7"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kiwanisone.org/YCPO" TargetMode="External"/><Relationship Id="rId4" Type="http://schemas.openxmlformats.org/officeDocument/2006/relationships/hyperlink" Target="http://www.kiwanisone.org/Rea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kiwanisone.org/partner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a:t>New member orientation</a:t>
            </a:r>
          </a:p>
        </p:txBody>
      </p:sp>
    </p:spTree>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Member benefits</a:t>
            </a:r>
          </a:p>
        </p:txBody>
      </p:sp>
      <p:sp>
        <p:nvSpPr>
          <p:cNvPr id="20483" name="Content Placeholder 2"/>
          <p:cNvSpPr>
            <a:spLocks noGrp="1"/>
          </p:cNvSpPr>
          <p:nvPr>
            <p:ph idx="1"/>
          </p:nvPr>
        </p:nvSpPr>
        <p:spPr/>
        <p:txBody>
          <a:bodyPr/>
          <a:lstStyle/>
          <a:p>
            <a:pPr eaLnBrk="1" hangingPunct="1">
              <a:buFont typeface="Wingdings 2" pitchFamily="18" charset="2"/>
              <a:buNone/>
            </a:pPr>
            <a:r>
              <a:rPr lang="en-US">
                <a:cs typeface="Arial" charset="0"/>
              </a:rPr>
              <a:t>Club benefits</a:t>
            </a:r>
          </a:p>
          <a:p>
            <a:pPr eaLnBrk="1" hangingPunct="1">
              <a:buFont typeface="Wingdings 2" pitchFamily="18" charset="2"/>
              <a:buNone/>
            </a:pPr>
            <a:r>
              <a:rPr lang="en-US">
                <a:cs typeface="Arial" charset="0"/>
              </a:rPr>
              <a:t>[list club benefits here]</a:t>
            </a:r>
          </a:p>
          <a:p>
            <a:pPr eaLnBrk="1" hangingPunct="1">
              <a:buFont typeface="Wingdings 2" pitchFamily="18" charset="2"/>
              <a:buNone/>
            </a:pPr>
            <a:endParaRPr lang="en-US">
              <a:cs typeface="Arial" charset="0"/>
            </a:endParaRPr>
          </a:p>
          <a:p>
            <a:pPr eaLnBrk="1" hangingPunct="1">
              <a:buFont typeface="Wingdings 2" pitchFamily="18" charset="2"/>
              <a:buNone/>
            </a:pPr>
            <a:r>
              <a:rPr lang="en-US">
                <a:cs typeface="Arial" charset="0"/>
              </a:rPr>
              <a:t>Division benefits</a:t>
            </a:r>
          </a:p>
          <a:p>
            <a:pPr eaLnBrk="1" hangingPunct="1">
              <a:buFont typeface="Wingdings 2" pitchFamily="18" charset="2"/>
              <a:buNone/>
            </a:pPr>
            <a:r>
              <a:rPr lang="en-US">
                <a:cs typeface="Arial" charset="0"/>
              </a:rPr>
              <a:t>[list division benefits here]</a:t>
            </a:r>
          </a:p>
          <a:p>
            <a:pPr eaLnBrk="1" hangingPunct="1">
              <a:buFont typeface="Wingdings 2" pitchFamily="18" charset="2"/>
              <a:buNone/>
            </a:pPr>
            <a:endParaRPr lang="en-US">
              <a:cs typeface="Arial" charset="0"/>
            </a:endParaRPr>
          </a:p>
          <a:p>
            <a:pPr eaLnBrk="1" hangingPunct="1">
              <a:buFont typeface="Wingdings 2" pitchFamily="18" charset="2"/>
              <a:buNone/>
            </a:pPr>
            <a:r>
              <a:rPr lang="en-US">
                <a:cs typeface="Arial" charset="0"/>
              </a:rPr>
              <a:t>District  benefits</a:t>
            </a:r>
          </a:p>
          <a:p>
            <a:pPr eaLnBrk="1" hangingPunct="1">
              <a:buFont typeface="Wingdings 2" pitchFamily="18" charset="2"/>
              <a:buNone/>
            </a:pPr>
            <a:r>
              <a:rPr lang="en-US">
                <a:cs typeface="Arial" charset="0"/>
              </a:rPr>
              <a:t>[list district benefits here]</a:t>
            </a:r>
          </a:p>
        </p:txBody>
      </p:sp>
    </p:spTree>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a:t>Expectations </a:t>
            </a:r>
            <a:endParaRPr lang="en-US" dirty="0"/>
          </a:p>
        </p:txBody>
      </p:sp>
      <p:sp>
        <p:nvSpPr>
          <p:cNvPr id="21507" name="Content Placeholder 4"/>
          <p:cNvSpPr>
            <a:spLocks noGrp="1"/>
          </p:cNvSpPr>
          <p:nvPr>
            <p:ph idx="1"/>
          </p:nvPr>
        </p:nvSpPr>
        <p:spPr/>
        <p:txBody>
          <a:bodyPr/>
          <a:lstStyle/>
          <a:p>
            <a:pPr eaLnBrk="1" hangingPunct="1">
              <a:buFont typeface="Wingdings 2" pitchFamily="18" charset="2"/>
              <a:buNone/>
            </a:pPr>
            <a:r>
              <a:rPr lang="en-US" b="1">
                <a:cs typeface="Arial" charset="0"/>
              </a:rPr>
              <a:t>What do I need to do?</a:t>
            </a:r>
          </a:p>
          <a:p>
            <a:pPr lvl="1" eaLnBrk="1" hangingPunct="1"/>
            <a:r>
              <a:rPr lang="en-US">
                <a:cs typeface="Arial" charset="0"/>
              </a:rPr>
              <a:t>Attend club meetings</a:t>
            </a:r>
          </a:p>
          <a:p>
            <a:pPr lvl="1" eaLnBrk="1" hangingPunct="1"/>
            <a:r>
              <a:rPr lang="en-US">
                <a:cs typeface="Arial" charset="0"/>
              </a:rPr>
              <a:t>Take part in club service and fundraising projects</a:t>
            </a:r>
          </a:p>
          <a:p>
            <a:pPr lvl="1" eaLnBrk="1" hangingPunct="1"/>
            <a:r>
              <a:rPr lang="en-US">
                <a:cs typeface="Arial" charset="0"/>
              </a:rPr>
              <a:t>Spread the word about Kiwanis</a:t>
            </a:r>
          </a:p>
          <a:p>
            <a:pPr eaLnBrk="1" hangingPunct="1"/>
            <a:endParaRPr lang="en-US">
              <a:cs typeface="Arial" charset="0"/>
            </a:endParaRPr>
          </a:p>
        </p:txBody>
      </p:sp>
      <p:pic>
        <p:nvPicPr>
          <p:cNvPr id="21508" name="Picture 1" descr="U:\SOAP\gbidgood\01 Growth\graphics\photos\_A8B2027.jpg"/>
          <p:cNvPicPr>
            <a:picLocks noChangeAspect="1" noChangeArrowheads="1"/>
          </p:cNvPicPr>
          <p:nvPr/>
        </p:nvPicPr>
        <p:blipFill>
          <a:blip r:embed="rId3" cstate="print"/>
          <a:srcRect/>
          <a:stretch>
            <a:fillRect/>
          </a:stretch>
        </p:blipFill>
        <p:spPr bwMode="auto">
          <a:xfrm>
            <a:off x="4876800" y="3657600"/>
            <a:ext cx="3700463" cy="2466975"/>
          </a:xfrm>
          <a:prstGeom prst="rect">
            <a:avLst/>
          </a:prstGeom>
          <a:noFill/>
          <a:ln w="9525">
            <a:noFill/>
            <a:miter lim="800000"/>
            <a:headEnd/>
            <a:tailEnd/>
          </a:ln>
        </p:spPr>
      </p:pic>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09600" y="2366963"/>
            <a:ext cx="6096000" cy="461962"/>
          </a:xfrm>
          <a:prstGeom prst="rect">
            <a:avLst/>
          </a:prstGeom>
          <a:noFill/>
          <a:ln w="9525">
            <a:noFill/>
            <a:miter lim="800000"/>
            <a:headEnd/>
            <a:tailEnd/>
          </a:ln>
        </p:spPr>
        <p:txBody>
          <a:bodyPr>
            <a:spAutoFit/>
          </a:bodyPr>
          <a:lstStyle/>
          <a:p>
            <a:endParaRPr lang="en-US">
              <a:solidFill>
                <a:schemeClr val="bg1"/>
              </a:solidFill>
              <a:latin typeface="Palatino" pitchFamily="18" charset="0"/>
            </a:endParaRPr>
          </a:p>
        </p:txBody>
      </p:sp>
      <p:sp>
        <p:nvSpPr>
          <p:cNvPr id="4" name="Title 3"/>
          <p:cNvSpPr>
            <a:spLocks noGrp="1"/>
          </p:cNvSpPr>
          <p:nvPr>
            <p:ph type="title"/>
          </p:nvPr>
        </p:nvSpPr>
        <p:spPr/>
        <p:txBody>
          <a:bodyPr/>
          <a:lstStyle/>
          <a:p>
            <a:pPr eaLnBrk="1" hangingPunct="1">
              <a:defRPr/>
            </a:pPr>
            <a:r>
              <a:rPr lang="en-US" dirty="0"/>
              <a:t>About our club</a:t>
            </a:r>
          </a:p>
        </p:txBody>
      </p:sp>
      <p:sp>
        <p:nvSpPr>
          <p:cNvPr id="22532" name="Content Placeholder 4"/>
          <p:cNvSpPr>
            <a:spLocks noGrp="1"/>
          </p:cNvSpPr>
          <p:nvPr>
            <p:ph idx="1"/>
          </p:nvPr>
        </p:nvSpPr>
        <p:spPr>
          <a:xfrm>
            <a:off x="381000" y="1600200"/>
            <a:ext cx="8229600" cy="4953000"/>
          </a:xfrm>
        </p:spPr>
        <p:txBody>
          <a:bodyPr/>
          <a:lstStyle/>
          <a:p>
            <a:pPr eaLnBrk="1" hangingPunct="1">
              <a:lnSpc>
                <a:spcPct val="90000"/>
              </a:lnSpc>
              <a:spcBef>
                <a:spcPct val="20000"/>
              </a:spcBef>
              <a:spcAft>
                <a:spcPts val="1200"/>
              </a:spcAft>
              <a:buFontTx/>
              <a:buChar char="•"/>
            </a:pPr>
            <a:r>
              <a:rPr lang="en-US">
                <a:cs typeface="Arial" charset="0"/>
              </a:rPr>
              <a:t>Club name: </a:t>
            </a:r>
          </a:p>
          <a:p>
            <a:pPr eaLnBrk="1" hangingPunct="1">
              <a:lnSpc>
                <a:spcPct val="90000"/>
              </a:lnSpc>
              <a:spcBef>
                <a:spcPct val="20000"/>
              </a:spcBef>
              <a:spcAft>
                <a:spcPts val="1200"/>
              </a:spcAft>
              <a:buFontTx/>
              <a:buChar char="•"/>
            </a:pPr>
            <a:r>
              <a:rPr lang="en-US">
                <a:cs typeface="Arial" charset="0"/>
              </a:rPr>
              <a:t>Charter date:</a:t>
            </a:r>
          </a:p>
          <a:p>
            <a:pPr eaLnBrk="1" hangingPunct="1">
              <a:lnSpc>
                <a:spcPct val="90000"/>
              </a:lnSpc>
              <a:spcBef>
                <a:spcPct val="20000"/>
              </a:spcBef>
              <a:spcAft>
                <a:spcPts val="1200"/>
              </a:spcAft>
              <a:buFontTx/>
              <a:buChar char="•"/>
            </a:pPr>
            <a:r>
              <a:rPr lang="en-US">
                <a:cs typeface="Arial" charset="0"/>
              </a:rPr>
              <a:t>Meeting day, time and place:</a:t>
            </a:r>
          </a:p>
          <a:p>
            <a:pPr eaLnBrk="1" hangingPunct="1"/>
            <a:endParaRPr lang="en-US">
              <a:latin typeface="Palatino" pitchFamily="18" charset="0"/>
              <a:cs typeface="Arial" charset="0"/>
            </a:endParaRPr>
          </a:p>
          <a:p>
            <a:pPr eaLnBrk="1" hangingPunct="1"/>
            <a:endParaRPr lang="en-US">
              <a:cs typeface="Arial" charset="0"/>
            </a:endParaRPr>
          </a:p>
        </p:txBody>
      </p:sp>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About our club</a:t>
            </a:r>
          </a:p>
        </p:txBody>
      </p:sp>
      <p:sp>
        <p:nvSpPr>
          <p:cNvPr id="23555" name="Content Placeholder 2"/>
          <p:cNvSpPr>
            <a:spLocks noGrp="1"/>
          </p:cNvSpPr>
          <p:nvPr>
            <p:ph idx="1"/>
          </p:nvPr>
        </p:nvSpPr>
        <p:spPr/>
        <p:txBody>
          <a:bodyPr/>
          <a:lstStyle/>
          <a:p>
            <a:pPr eaLnBrk="1" hangingPunct="1">
              <a:buFont typeface="Wingdings 2" pitchFamily="18" charset="2"/>
              <a:buNone/>
            </a:pPr>
            <a:r>
              <a:rPr lang="en-US">
                <a:cs typeface="Arial" charset="0"/>
              </a:rPr>
              <a:t>Our club’s traditions</a:t>
            </a:r>
          </a:p>
          <a:p>
            <a:pPr eaLnBrk="1" hangingPunct="1">
              <a:buFont typeface="Wingdings 2" pitchFamily="18" charset="2"/>
              <a:buNone/>
            </a:pPr>
            <a:r>
              <a:rPr lang="en-US">
                <a:cs typeface="Arial" charset="0"/>
              </a:rPr>
              <a:t>[list traditions]</a:t>
            </a:r>
          </a:p>
        </p:txBody>
      </p:sp>
    </p:spTree>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a:t>About our club</a:t>
            </a:r>
            <a:endParaRPr lang="en-US" dirty="0"/>
          </a:p>
        </p:txBody>
      </p:sp>
      <p:sp>
        <p:nvSpPr>
          <p:cNvPr id="24579" name="Content Placeholder 4"/>
          <p:cNvSpPr>
            <a:spLocks noGrp="1"/>
          </p:cNvSpPr>
          <p:nvPr>
            <p:ph idx="1"/>
          </p:nvPr>
        </p:nvSpPr>
        <p:spPr/>
        <p:txBody>
          <a:bodyPr/>
          <a:lstStyle/>
          <a:p>
            <a:pPr eaLnBrk="1" hangingPunct="1">
              <a:buFont typeface="Wingdings 2" pitchFamily="18" charset="2"/>
              <a:buNone/>
            </a:pPr>
            <a:r>
              <a:rPr lang="en-US" b="1">
                <a:cs typeface="Arial" charset="0"/>
              </a:rPr>
              <a:t>Our club leaders</a:t>
            </a:r>
          </a:p>
          <a:p>
            <a:pPr eaLnBrk="1" hangingPunct="1">
              <a:buSzPct val="90000"/>
              <a:buFont typeface="Palatino Linotype" pitchFamily="18" charset="0"/>
              <a:buChar char="•"/>
            </a:pPr>
            <a:r>
              <a:rPr lang="en-US">
                <a:cs typeface="Arial" charset="0"/>
              </a:rPr>
              <a:t>President: 	</a:t>
            </a:r>
          </a:p>
          <a:p>
            <a:pPr eaLnBrk="1" hangingPunct="1">
              <a:buSzPct val="90000"/>
              <a:buFont typeface="Palatino Linotype" pitchFamily="18" charset="0"/>
              <a:buChar char="•"/>
            </a:pPr>
            <a:r>
              <a:rPr lang="en-US">
                <a:cs typeface="Arial" charset="0"/>
              </a:rPr>
              <a:t>Immediate past president: 	</a:t>
            </a:r>
          </a:p>
          <a:p>
            <a:pPr eaLnBrk="1" hangingPunct="1">
              <a:buSzPct val="90000"/>
              <a:buFont typeface="Palatino Linotype" pitchFamily="18" charset="0"/>
              <a:buChar char="•"/>
            </a:pPr>
            <a:r>
              <a:rPr lang="en-US">
                <a:cs typeface="Arial" charset="0"/>
              </a:rPr>
              <a:t>President-elect or vice president: </a:t>
            </a:r>
          </a:p>
          <a:p>
            <a:pPr eaLnBrk="1" hangingPunct="1">
              <a:buSzPct val="90000"/>
              <a:buFont typeface="Palatino Linotype" pitchFamily="18" charset="0"/>
              <a:buChar char="•"/>
            </a:pPr>
            <a:r>
              <a:rPr lang="en-US">
                <a:cs typeface="Arial" charset="0"/>
              </a:rPr>
              <a:t>Secretary: </a:t>
            </a:r>
          </a:p>
          <a:p>
            <a:pPr eaLnBrk="1" hangingPunct="1">
              <a:buSzPct val="90000"/>
              <a:buFont typeface="Palatino Linotype" pitchFamily="18" charset="0"/>
              <a:buChar char="•"/>
            </a:pPr>
            <a:r>
              <a:rPr lang="en-US">
                <a:cs typeface="Arial" charset="0"/>
              </a:rPr>
              <a:t>Treasurer: </a:t>
            </a:r>
          </a:p>
          <a:p>
            <a:pPr eaLnBrk="1" hangingPunct="1"/>
            <a:endParaRPr lang="en-US">
              <a:cs typeface="Arial" charset="0"/>
            </a:endParaRPr>
          </a:p>
          <a:p>
            <a:pPr eaLnBrk="1" hangingPunct="1"/>
            <a:endParaRPr lang="en-US">
              <a:cs typeface="Arial" charset="0"/>
            </a:endParaRPr>
          </a:p>
        </p:txBody>
      </p:sp>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defRPr/>
            </a:pPr>
            <a:r>
              <a:rPr lang="en-US" sz="3200" dirty="0"/>
              <a:t>Service projects</a:t>
            </a:r>
          </a:p>
        </p:txBody>
      </p:sp>
      <p:sp>
        <p:nvSpPr>
          <p:cNvPr id="25603" name="Rectangle 3"/>
          <p:cNvSpPr>
            <a:spLocks noGrp="1" noChangeArrowheads="1"/>
          </p:cNvSpPr>
          <p:nvPr>
            <p:ph idx="1"/>
          </p:nvPr>
        </p:nvSpPr>
        <p:spPr/>
        <p:txBody>
          <a:bodyPr/>
          <a:lstStyle/>
          <a:p>
            <a:pPr eaLnBrk="1" hangingPunct="1">
              <a:buFont typeface="Wingdings 2" pitchFamily="18" charset="2"/>
              <a:buNone/>
            </a:pPr>
            <a:r>
              <a:rPr lang="en-US" b="1">
                <a:cs typeface="Arial" charset="0"/>
              </a:rPr>
              <a:t>How can I help?</a:t>
            </a:r>
          </a:p>
          <a:p>
            <a:pPr eaLnBrk="1" hangingPunct="1">
              <a:buFont typeface="Wingdings 2" pitchFamily="18" charset="2"/>
              <a:buNone/>
            </a:pPr>
            <a:r>
              <a:rPr lang="en-US">
                <a:cs typeface="Arial" charset="0"/>
              </a:rPr>
              <a:t>[list your club’s service projects here]</a:t>
            </a:r>
          </a:p>
        </p:txBody>
      </p:sp>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defRPr/>
            </a:pPr>
            <a:r>
              <a:rPr lang="en-US"/>
              <a:t>Service projects</a:t>
            </a:r>
            <a:endParaRPr lang="en-US" dirty="0"/>
          </a:p>
        </p:txBody>
      </p:sp>
      <p:sp>
        <p:nvSpPr>
          <p:cNvPr id="26627" name="Rectangle 3"/>
          <p:cNvSpPr>
            <a:spLocks noGrp="1" noChangeArrowheads="1"/>
          </p:cNvSpPr>
          <p:nvPr>
            <p:ph idx="1"/>
          </p:nvPr>
        </p:nvSpPr>
        <p:spPr/>
        <p:txBody>
          <a:bodyPr/>
          <a:lstStyle/>
          <a:p>
            <a:pPr eaLnBrk="1" hangingPunct="1">
              <a:buFont typeface="Wingdings 2" pitchFamily="18" charset="2"/>
              <a:buNone/>
            </a:pPr>
            <a:r>
              <a:rPr lang="en-US" b="1" dirty="0">
                <a:cs typeface="Arial" charset="0"/>
              </a:rPr>
              <a:t>The Eliminate Project</a:t>
            </a:r>
          </a:p>
          <a:p>
            <a:pPr lvl="1" eaLnBrk="1" hangingPunct="1"/>
            <a:r>
              <a:rPr lang="en-US" dirty="0">
                <a:cs typeface="Arial" charset="0"/>
              </a:rPr>
              <a:t>Partnership with UNICEF</a:t>
            </a:r>
          </a:p>
          <a:p>
            <a:pPr lvl="1" eaLnBrk="1" hangingPunct="1"/>
            <a:r>
              <a:rPr lang="en-US" dirty="0">
                <a:cs typeface="Arial" charset="0"/>
              </a:rPr>
              <a:t>Goals: </a:t>
            </a:r>
          </a:p>
          <a:p>
            <a:pPr lvl="2" eaLnBrk="1" hangingPunct="1"/>
            <a:r>
              <a:rPr lang="en-US" dirty="0">
                <a:cs typeface="Arial" charset="0"/>
              </a:rPr>
              <a:t>To eliminate maternal/neonatal tetanus</a:t>
            </a:r>
          </a:p>
          <a:p>
            <a:pPr lvl="2" eaLnBrk="1" hangingPunct="1"/>
            <a:r>
              <a:rPr lang="en-CA" dirty="0">
                <a:cs typeface="Arial" charset="0"/>
              </a:rPr>
              <a:t>To complete the collection of pledges of</a:t>
            </a:r>
          </a:p>
          <a:p>
            <a:pPr marL="631825" lvl="2" indent="0" eaLnBrk="1" hangingPunct="1">
              <a:buNone/>
            </a:pPr>
            <a:r>
              <a:rPr lang="en-CA" dirty="0">
                <a:cs typeface="Arial" charset="0"/>
              </a:rPr>
              <a:t>   $110 million US </a:t>
            </a:r>
            <a:endParaRPr lang="en-US" dirty="0">
              <a:cs typeface="Arial" charset="0"/>
            </a:endParaRPr>
          </a:p>
          <a:p>
            <a:pPr lvl="1" eaLnBrk="1" hangingPunct="1"/>
            <a:r>
              <a:rPr lang="en-US" dirty="0">
                <a:cs typeface="Arial" charset="0"/>
              </a:rPr>
              <a:t>Opportunities to serve at club level</a:t>
            </a:r>
          </a:p>
          <a:p>
            <a:pPr eaLnBrk="1" hangingPunct="1"/>
            <a:endParaRPr lang="en-US" dirty="0">
              <a:cs typeface="Arial" charset="0"/>
            </a:endParaRPr>
          </a:p>
          <a:p>
            <a:pPr eaLnBrk="1" hangingPunct="1">
              <a:buFont typeface="Wingdings 2" pitchFamily="18" charset="2"/>
              <a:buNone/>
            </a:pPr>
            <a:r>
              <a:rPr lang="en-US" i="1" dirty="0">
                <a:cs typeface="Arial" charset="0"/>
              </a:rPr>
              <a:t>	</a:t>
            </a:r>
            <a:r>
              <a:rPr lang="en-US" i="1" dirty="0">
                <a:cs typeface="Arial" charset="0"/>
                <a:hlinkClick r:id="rId3"/>
              </a:rPr>
              <a:t>www.TheEliminateProject.org</a:t>
            </a:r>
            <a:endParaRPr lang="en-US" i="1" dirty="0">
              <a:cs typeface="Arial" charset="0"/>
            </a:endParaRPr>
          </a:p>
          <a:p>
            <a:pPr eaLnBrk="1" hangingPunct="1"/>
            <a:endParaRPr lang="en-US" dirty="0">
              <a:cs typeface="Arial" charset="0"/>
            </a:endParaRPr>
          </a:p>
        </p:txBody>
      </p:sp>
      <p:pic>
        <p:nvPicPr>
          <p:cNvPr id="26628" name="Picture 4" descr="U:\SOAP\gbidgood\01 Growth\logos\Eliminate\ELIMINATE_LOGO_Color.jpg"/>
          <p:cNvPicPr>
            <a:picLocks noChangeAspect="1" noChangeArrowheads="1"/>
          </p:cNvPicPr>
          <p:nvPr/>
        </p:nvPicPr>
        <p:blipFill>
          <a:blip r:embed="rId4" cstate="print"/>
          <a:srcRect/>
          <a:stretch>
            <a:fillRect/>
          </a:stretch>
        </p:blipFill>
        <p:spPr bwMode="auto">
          <a:xfrm>
            <a:off x="5880100" y="1587500"/>
            <a:ext cx="2882900" cy="1308100"/>
          </a:xfrm>
          <a:prstGeom prst="rect">
            <a:avLst/>
          </a:prstGeom>
          <a:noFill/>
          <a:ln w="9525">
            <a:noFill/>
            <a:miter lim="800000"/>
            <a:headEnd/>
            <a:tailEnd/>
          </a:ln>
        </p:spPr>
      </p:pic>
      <p:pic>
        <p:nvPicPr>
          <p:cNvPr id="26629" name="Picture 2" descr="U:\SOAP\gbidgood\01 Growth\Michelle\New Club Orientation 2011\Malaysia and Cambodia 384 small.jpg"/>
          <p:cNvPicPr>
            <a:picLocks noChangeAspect="1" noChangeArrowheads="1"/>
          </p:cNvPicPr>
          <p:nvPr/>
        </p:nvPicPr>
        <p:blipFill>
          <a:blip r:embed="rId5" cstate="print"/>
          <a:srcRect/>
          <a:stretch>
            <a:fillRect/>
          </a:stretch>
        </p:blipFill>
        <p:spPr bwMode="auto">
          <a:xfrm>
            <a:off x="6326188" y="2895600"/>
            <a:ext cx="1992312" cy="2976563"/>
          </a:xfrm>
          <a:prstGeom prst="rect">
            <a:avLst/>
          </a:prstGeom>
          <a:noFill/>
          <a:ln w="9525">
            <a:noFill/>
            <a:miter lim="800000"/>
            <a:headEnd/>
            <a:tailEnd/>
          </a:ln>
        </p:spPr>
      </p:pic>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590800" y="228600"/>
            <a:ext cx="6553200" cy="838200"/>
          </a:xfrm>
        </p:spPr>
        <p:txBody>
          <a:bodyPr anchor="ctr"/>
          <a:lstStyle/>
          <a:p>
            <a:pPr eaLnBrk="1" hangingPunct="1">
              <a:defRPr/>
            </a:pPr>
            <a:r>
              <a:rPr lang="en-US" sz="3200" dirty="0"/>
              <a:t>Fundraising</a:t>
            </a:r>
          </a:p>
        </p:txBody>
      </p:sp>
      <p:sp>
        <p:nvSpPr>
          <p:cNvPr id="27651" name="Rectangle 3"/>
          <p:cNvSpPr>
            <a:spLocks noGrp="1" noChangeArrowheads="1"/>
          </p:cNvSpPr>
          <p:nvPr>
            <p:ph idx="1"/>
          </p:nvPr>
        </p:nvSpPr>
        <p:spPr/>
        <p:txBody>
          <a:bodyPr/>
          <a:lstStyle/>
          <a:p>
            <a:pPr eaLnBrk="1" hangingPunct="1">
              <a:buFont typeface="Wingdings 2" pitchFamily="18" charset="2"/>
              <a:buNone/>
            </a:pPr>
            <a:r>
              <a:rPr lang="en-US" b="1">
                <a:cs typeface="Arial" charset="0"/>
              </a:rPr>
              <a:t>Our club’s fundraising projects</a:t>
            </a:r>
          </a:p>
          <a:p>
            <a:pPr eaLnBrk="1" hangingPunct="1">
              <a:buFont typeface="Wingdings 2" pitchFamily="18" charset="2"/>
              <a:buNone/>
            </a:pPr>
            <a:r>
              <a:rPr lang="en-US">
                <a:cs typeface="Arial" charset="0"/>
              </a:rPr>
              <a:t>[list here]</a:t>
            </a:r>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a:t>Communication</a:t>
            </a:r>
            <a:endParaRPr lang="en-US" dirty="0"/>
          </a:p>
        </p:txBody>
      </p:sp>
      <p:sp>
        <p:nvSpPr>
          <p:cNvPr id="28675" name="Rectangle 3"/>
          <p:cNvSpPr>
            <a:spLocks noGrp="1" noChangeArrowheads="1"/>
          </p:cNvSpPr>
          <p:nvPr>
            <p:ph idx="1"/>
          </p:nvPr>
        </p:nvSpPr>
        <p:spPr>
          <a:xfrm>
            <a:off x="516038" y="1447800"/>
            <a:ext cx="8229600" cy="4953000"/>
          </a:xfrm>
        </p:spPr>
        <p:txBody>
          <a:bodyPr/>
          <a:lstStyle/>
          <a:p>
            <a:pPr eaLnBrk="1" hangingPunct="1">
              <a:buFont typeface="Wingdings 2" pitchFamily="18" charset="2"/>
              <a:buNone/>
            </a:pPr>
            <a:r>
              <a:rPr lang="en-US" b="1" dirty="0">
                <a:cs typeface="Arial" charset="0"/>
              </a:rPr>
              <a:t>How will I know what’s going on?</a:t>
            </a:r>
          </a:p>
          <a:p>
            <a:pPr lvl="1" eaLnBrk="1" hangingPunct="1"/>
            <a:r>
              <a:rPr lang="en-US" dirty="0">
                <a:cs typeface="Arial" charset="0"/>
              </a:rPr>
              <a:t>Club meetings</a:t>
            </a:r>
          </a:p>
          <a:p>
            <a:pPr lvl="1" eaLnBrk="1" hangingPunct="1"/>
            <a:r>
              <a:rPr lang="en-US" dirty="0">
                <a:cs typeface="Arial" charset="0"/>
              </a:rPr>
              <a:t>Newsletters—club, division and district</a:t>
            </a:r>
          </a:p>
          <a:p>
            <a:pPr lvl="1" eaLnBrk="1" hangingPunct="1"/>
            <a:r>
              <a:rPr lang="en-US" dirty="0">
                <a:cs typeface="Arial" charset="0"/>
              </a:rPr>
              <a:t>Websites </a:t>
            </a:r>
          </a:p>
          <a:p>
            <a:pPr lvl="2" eaLnBrk="1" hangingPunct="1"/>
            <a:r>
              <a:rPr lang="en-US" sz="1600" dirty="0">
                <a:cs typeface="Arial" charset="0"/>
              </a:rPr>
              <a:t>Kiwanis International: </a:t>
            </a:r>
            <a:br>
              <a:rPr lang="en-US" sz="1600" dirty="0">
                <a:cs typeface="Arial" charset="0"/>
              </a:rPr>
            </a:br>
            <a:r>
              <a:rPr lang="en-US" sz="1600" i="1" dirty="0">
                <a:cs typeface="Arial" charset="0"/>
                <a:hlinkClick r:id="rId3"/>
              </a:rPr>
              <a:t>www.KiwanisOne.org</a:t>
            </a:r>
            <a:endParaRPr lang="en-US" sz="1600" i="1" dirty="0">
              <a:cs typeface="Arial" charset="0"/>
            </a:endParaRPr>
          </a:p>
          <a:p>
            <a:pPr lvl="2" eaLnBrk="1" hangingPunct="1"/>
            <a:r>
              <a:rPr lang="en-US" sz="1600" dirty="0">
                <a:cs typeface="Arial" charset="0"/>
              </a:rPr>
              <a:t>District: </a:t>
            </a:r>
            <a:r>
              <a:rPr lang="en-US" sz="1600" i="1" dirty="0">
                <a:solidFill>
                  <a:schemeClr val="bg2">
                    <a:lumMod val="75000"/>
                  </a:schemeClr>
                </a:solidFill>
                <a:cs typeface="Arial" charset="0"/>
                <a:hlinkClick r:id="rId4"/>
              </a:rPr>
              <a:t>www.kiwanisecc.org</a:t>
            </a:r>
            <a:endParaRPr lang="en-US" sz="1600" dirty="0">
              <a:cs typeface="Arial" charset="0"/>
            </a:endParaRPr>
          </a:p>
          <a:p>
            <a:pPr lvl="2" eaLnBrk="1" hangingPunct="1"/>
            <a:r>
              <a:rPr lang="en-US" sz="1600" dirty="0">
                <a:cs typeface="Arial" charset="0"/>
              </a:rPr>
              <a:t>Club: [list club website here]</a:t>
            </a:r>
          </a:p>
          <a:p>
            <a:pPr lvl="1" eaLnBrk="1" hangingPunct="1"/>
            <a:r>
              <a:rPr lang="en-US" dirty="0">
                <a:cs typeface="Arial" charset="0"/>
              </a:rPr>
              <a:t>KIWANIS magazine</a:t>
            </a:r>
          </a:p>
          <a:p>
            <a:pPr lvl="1" eaLnBrk="1" hangingPunct="1"/>
            <a:r>
              <a:rPr lang="en-US" dirty="0">
                <a:cs typeface="Arial" charset="0"/>
              </a:rPr>
              <a:t>Social media sites</a:t>
            </a:r>
          </a:p>
          <a:p>
            <a:pPr lvl="2" eaLnBrk="1" hangingPunct="1"/>
            <a:r>
              <a:rPr lang="en-US" dirty="0">
                <a:cs typeface="Arial" charset="0"/>
              </a:rPr>
              <a:t>Facebook</a:t>
            </a:r>
          </a:p>
          <a:p>
            <a:pPr lvl="2" eaLnBrk="1" hangingPunct="1"/>
            <a:r>
              <a:rPr lang="en-US" dirty="0">
                <a:cs typeface="Arial" charset="0"/>
              </a:rPr>
              <a:t>Twitter</a:t>
            </a:r>
          </a:p>
          <a:p>
            <a:pPr eaLnBrk="1" hangingPunct="1"/>
            <a:endParaRPr lang="en-US" dirty="0">
              <a:cs typeface="Arial" charset="0"/>
            </a:endParaRPr>
          </a:p>
        </p:txBody>
      </p:sp>
      <p:pic>
        <p:nvPicPr>
          <p:cNvPr id="28676" name="Picture 1"/>
          <p:cNvPicPr>
            <a:picLocks noChangeAspect="1" noChangeArrowheads="1"/>
          </p:cNvPicPr>
          <p:nvPr/>
        </p:nvPicPr>
        <p:blipFill>
          <a:blip r:embed="rId5" cstate="print"/>
          <a:srcRect l="7500" t="16000" r="58055" b="2222"/>
          <a:stretch>
            <a:fillRect/>
          </a:stretch>
        </p:blipFill>
        <p:spPr bwMode="auto">
          <a:xfrm>
            <a:off x="4940300" y="3182938"/>
            <a:ext cx="3822700" cy="2836862"/>
          </a:xfrm>
          <a:prstGeom prst="rect">
            <a:avLst/>
          </a:prstGeom>
          <a:noFill/>
          <a:ln w="9525">
            <a:noFill/>
            <a:miter lim="800000"/>
            <a:headEnd/>
            <a:tailEnd/>
          </a:ln>
        </p:spPr>
      </p:pic>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Participation</a:t>
            </a:r>
            <a:endParaRPr lang="en-US" dirty="0"/>
          </a:p>
        </p:txBody>
      </p:sp>
      <p:sp>
        <p:nvSpPr>
          <p:cNvPr id="29699" name="Content Placeholder 2"/>
          <p:cNvSpPr>
            <a:spLocks noGrp="1"/>
          </p:cNvSpPr>
          <p:nvPr>
            <p:ph idx="1"/>
          </p:nvPr>
        </p:nvSpPr>
        <p:spPr/>
        <p:txBody>
          <a:bodyPr/>
          <a:lstStyle/>
          <a:p>
            <a:pPr eaLnBrk="1" hangingPunct="1">
              <a:buFont typeface="Wingdings 2" pitchFamily="18" charset="2"/>
              <a:buNone/>
            </a:pPr>
            <a:r>
              <a:rPr lang="en-US" b="1">
                <a:cs typeface="Arial" charset="0"/>
              </a:rPr>
              <a:t>How do I get involved?</a:t>
            </a:r>
          </a:p>
          <a:p>
            <a:pPr lvl="1" eaLnBrk="1" hangingPunct="1"/>
            <a:r>
              <a:rPr lang="en-US">
                <a:cs typeface="Arial" charset="0"/>
              </a:rPr>
              <a:t>Attend club meetings </a:t>
            </a:r>
          </a:p>
          <a:p>
            <a:pPr lvl="1" eaLnBrk="1" hangingPunct="1"/>
            <a:r>
              <a:rPr lang="en-US">
                <a:cs typeface="Arial" charset="0"/>
              </a:rPr>
              <a:t>Participate in service and fundraising projects</a:t>
            </a:r>
          </a:p>
          <a:p>
            <a:pPr lvl="1" eaLnBrk="1" hangingPunct="1"/>
            <a:r>
              <a:rPr lang="en-US">
                <a:cs typeface="Arial" charset="0"/>
              </a:rPr>
              <a:t>Attend district council meetings </a:t>
            </a:r>
          </a:p>
          <a:p>
            <a:pPr lvl="1" eaLnBrk="1" hangingPunct="1"/>
            <a:r>
              <a:rPr lang="en-US">
                <a:cs typeface="Arial" charset="0"/>
              </a:rPr>
              <a:t>Participate in inter-club</a:t>
            </a:r>
            <a:br>
              <a:rPr lang="en-US">
                <a:cs typeface="Arial" charset="0"/>
              </a:rPr>
            </a:br>
            <a:r>
              <a:rPr lang="en-US">
                <a:cs typeface="Arial" charset="0"/>
              </a:rPr>
              <a:t>meetings</a:t>
            </a:r>
          </a:p>
          <a:p>
            <a:pPr lvl="1" eaLnBrk="1" hangingPunct="1"/>
            <a:r>
              <a:rPr lang="en-US">
                <a:cs typeface="Arial" charset="0"/>
              </a:rPr>
              <a:t>Serve on committees</a:t>
            </a:r>
          </a:p>
          <a:p>
            <a:pPr lvl="1" eaLnBrk="1" hangingPunct="1"/>
            <a:r>
              <a:rPr lang="en-US">
                <a:cs typeface="Arial" charset="0"/>
              </a:rPr>
              <a:t>Run for office</a:t>
            </a:r>
          </a:p>
          <a:p>
            <a:pPr eaLnBrk="1" hangingPunct="1"/>
            <a:endParaRPr lang="en-US">
              <a:cs typeface="Arial" charset="0"/>
            </a:endParaRPr>
          </a:p>
        </p:txBody>
      </p:sp>
      <p:pic>
        <p:nvPicPr>
          <p:cNvPr id="29700" name="Picture 2" descr="U:\SOAP\gbidgood\01 Growth\graphics\photos\ai0230_1145.jpg"/>
          <p:cNvPicPr>
            <a:picLocks noChangeAspect="1" noChangeArrowheads="1"/>
          </p:cNvPicPr>
          <p:nvPr/>
        </p:nvPicPr>
        <p:blipFill>
          <a:blip r:embed="rId3" cstate="print"/>
          <a:srcRect r="15755"/>
          <a:stretch>
            <a:fillRect/>
          </a:stretch>
        </p:blipFill>
        <p:spPr bwMode="auto">
          <a:xfrm>
            <a:off x="5410200" y="3673475"/>
            <a:ext cx="3200400" cy="2522538"/>
          </a:xfrm>
          <a:prstGeom prst="rect">
            <a:avLst/>
          </a:prstGeom>
          <a:noFill/>
          <a:ln w="9525">
            <a:noFill/>
            <a:miter lim="800000"/>
            <a:headEnd/>
            <a:tailEnd/>
          </a:ln>
        </p:spPr>
      </p:pic>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pPr eaLnBrk="1" hangingPunct="1">
              <a:defRPr/>
            </a:pPr>
            <a:r>
              <a:rPr lang="en-US" dirty="0"/>
              <a:t>  Welcome to Kiwanis!</a:t>
            </a:r>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a:t>Structure</a:t>
            </a:r>
            <a:endParaRPr lang="en-US" dirty="0"/>
          </a:p>
        </p:txBody>
      </p:sp>
      <p:sp>
        <p:nvSpPr>
          <p:cNvPr id="30723" name="Content Placeholder 5"/>
          <p:cNvSpPr>
            <a:spLocks noGrp="1"/>
          </p:cNvSpPr>
          <p:nvPr>
            <p:ph idx="1"/>
          </p:nvPr>
        </p:nvSpPr>
        <p:spPr>
          <a:xfrm>
            <a:off x="304800" y="1600200"/>
            <a:ext cx="8229600" cy="4953000"/>
          </a:xfrm>
        </p:spPr>
        <p:txBody>
          <a:bodyPr/>
          <a:lstStyle/>
          <a:p>
            <a:pPr eaLnBrk="1" hangingPunct="1">
              <a:buFont typeface="Wingdings 2" pitchFamily="18" charset="2"/>
              <a:buNone/>
            </a:pPr>
            <a:r>
              <a:rPr lang="en-US" b="1" dirty="0">
                <a:cs typeface="Arial" charset="0"/>
              </a:rPr>
              <a:t>Kiwanis International Structure</a:t>
            </a:r>
          </a:p>
          <a:p>
            <a:pPr lvl="1" eaLnBrk="1" hangingPunct="1"/>
            <a:r>
              <a:rPr lang="en-US" dirty="0">
                <a:cs typeface="Arial" charset="0"/>
              </a:rPr>
              <a:t>Club	XX members of our club</a:t>
            </a:r>
          </a:p>
          <a:p>
            <a:pPr lvl="1" eaLnBrk="1" hangingPunct="1"/>
            <a:r>
              <a:rPr lang="en-US" dirty="0">
                <a:cs typeface="Arial" charset="0"/>
              </a:rPr>
              <a:t>Division	XX clubs in our division</a:t>
            </a:r>
          </a:p>
          <a:p>
            <a:pPr lvl="1" eaLnBrk="1" hangingPunct="1"/>
            <a:r>
              <a:rPr lang="en-US" dirty="0">
                <a:cs typeface="Arial" charset="0"/>
              </a:rPr>
              <a:t>District	XX clubs in our district</a:t>
            </a:r>
          </a:p>
          <a:p>
            <a:pPr eaLnBrk="1" hangingPunct="1"/>
            <a:endParaRPr lang="en-US" dirty="0">
              <a:cs typeface="Arial" charset="0"/>
            </a:endParaRPr>
          </a:p>
          <a:p>
            <a:pPr eaLnBrk="1" hangingPunct="1">
              <a:buFont typeface="Wingdings 2" pitchFamily="18" charset="2"/>
              <a:buNone/>
            </a:pPr>
            <a:r>
              <a:rPr lang="en-US" b="1" dirty="0">
                <a:cs typeface="Arial" charset="0"/>
              </a:rPr>
              <a:t>Kiwanis International</a:t>
            </a:r>
          </a:p>
          <a:p>
            <a:pPr lvl="1" eaLnBrk="1" hangingPunct="1"/>
            <a:r>
              <a:rPr lang="en-US" dirty="0">
                <a:cs typeface="Arial" charset="0"/>
              </a:rPr>
              <a:t>7,800 clubs in 47 districts</a:t>
            </a:r>
          </a:p>
          <a:p>
            <a:pPr lvl="1" eaLnBrk="1" hangingPunct="1"/>
            <a:r>
              <a:rPr lang="en-US" dirty="0">
                <a:cs typeface="Arial" charset="0"/>
              </a:rPr>
              <a:t>Nearly 315,000 adult members</a:t>
            </a:r>
          </a:p>
          <a:p>
            <a:pPr lvl="1" eaLnBrk="1" hangingPunct="1"/>
            <a:r>
              <a:rPr lang="en-US" dirty="0">
                <a:cs typeface="Arial" charset="0"/>
              </a:rPr>
              <a:t>Nearly 354,000 youth members</a:t>
            </a:r>
          </a:p>
          <a:p>
            <a:pPr eaLnBrk="1" hangingPunct="1"/>
            <a:endParaRPr lang="en-US" dirty="0">
              <a:cs typeface="Arial" charset="0"/>
            </a:endParaRPr>
          </a:p>
        </p:txBody>
      </p:sp>
      <p:graphicFrame>
        <p:nvGraphicFramePr>
          <p:cNvPr id="8" name="Content Placeholder 3"/>
          <p:cNvGraphicFramePr>
            <a:graphicFrameLocks/>
          </p:cNvGraphicFramePr>
          <p:nvPr/>
        </p:nvGraphicFramePr>
        <p:xfrm>
          <a:off x="5638800" y="2590800"/>
          <a:ext cx="3276600" cy="2980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Structure</a:t>
            </a:r>
          </a:p>
        </p:txBody>
      </p:sp>
      <p:sp>
        <p:nvSpPr>
          <p:cNvPr id="31747" name="Content Placeholder 2"/>
          <p:cNvSpPr>
            <a:spLocks noGrp="1"/>
          </p:cNvSpPr>
          <p:nvPr>
            <p:ph idx="1"/>
          </p:nvPr>
        </p:nvSpPr>
        <p:spPr/>
        <p:txBody>
          <a:bodyPr/>
          <a:lstStyle/>
          <a:p>
            <a:pPr eaLnBrk="1" hangingPunct="1">
              <a:buFont typeface="Wingdings 2" pitchFamily="18" charset="2"/>
              <a:buNone/>
            </a:pPr>
            <a:r>
              <a:rPr lang="en-US">
                <a:cs typeface="Arial" charset="0"/>
              </a:rPr>
              <a:t>Division name and/or number: </a:t>
            </a:r>
          </a:p>
          <a:p>
            <a:pPr eaLnBrk="1" hangingPunct="1">
              <a:buFont typeface="Wingdings 2" pitchFamily="18" charset="2"/>
              <a:buNone/>
            </a:pPr>
            <a:r>
              <a:rPr lang="en-US">
                <a:cs typeface="Arial" charset="0"/>
              </a:rPr>
              <a:t>Lieutenant governor:</a:t>
            </a:r>
          </a:p>
          <a:p>
            <a:pPr eaLnBrk="1" hangingPunct="1">
              <a:buFont typeface="Wingdings 2" pitchFamily="18" charset="2"/>
              <a:buNone/>
            </a:pPr>
            <a:r>
              <a:rPr lang="en-US">
                <a:cs typeface="Arial" charset="0"/>
              </a:rPr>
              <a:t>Other clubs in our area:</a:t>
            </a:r>
          </a:p>
          <a:p>
            <a:pPr eaLnBrk="1" hangingPunct="1">
              <a:buFont typeface="Wingdings 2" pitchFamily="18" charset="2"/>
              <a:buNone/>
            </a:pPr>
            <a:r>
              <a:rPr lang="en-US">
                <a:cs typeface="Arial" charset="0"/>
              </a:rPr>
              <a:t>Division projects [if any]:</a:t>
            </a:r>
          </a:p>
          <a:p>
            <a:pPr eaLnBrk="1" hangingPunct="1">
              <a:buFont typeface="Wingdings 2" pitchFamily="18" charset="2"/>
              <a:buNone/>
            </a:pPr>
            <a:endParaRPr lang="en-US">
              <a:cs typeface="Arial" charset="0"/>
            </a:endParaRPr>
          </a:p>
        </p:txBody>
      </p:sp>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Structure</a:t>
            </a:r>
          </a:p>
        </p:txBody>
      </p:sp>
      <p:sp>
        <p:nvSpPr>
          <p:cNvPr id="32771" name="Content Placeholder 2"/>
          <p:cNvSpPr>
            <a:spLocks noGrp="1"/>
          </p:cNvSpPr>
          <p:nvPr>
            <p:ph idx="1"/>
          </p:nvPr>
        </p:nvSpPr>
        <p:spPr>
          <a:xfrm>
            <a:off x="0" y="1600200"/>
            <a:ext cx="9144000" cy="4495800"/>
          </a:xfrm>
        </p:spPr>
        <p:txBody>
          <a:bodyPr/>
          <a:lstStyle/>
          <a:p>
            <a:pPr eaLnBrk="1" hangingPunct="1">
              <a:buFont typeface="Wingdings 2" pitchFamily="18" charset="2"/>
              <a:buNone/>
            </a:pPr>
            <a:r>
              <a:rPr lang="en-US" dirty="0">
                <a:cs typeface="Arial" charset="0"/>
              </a:rPr>
              <a:t>Our District is </a:t>
            </a:r>
            <a:r>
              <a:rPr lang="en-US" b="1" dirty="0">
                <a:cs typeface="Arial" charset="0"/>
              </a:rPr>
              <a:t>“The Eastern Canada and the Caribbean District of Kiwanis International”</a:t>
            </a:r>
          </a:p>
          <a:p>
            <a:pPr eaLnBrk="1" hangingPunct="1">
              <a:buFont typeface="Wingdings 2" pitchFamily="18" charset="2"/>
              <a:buNone/>
            </a:pPr>
            <a:r>
              <a:rPr lang="en-US" dirty="0">
                <a:cs typeface="Arial" charset="0"/>
              </a:rPr>
              <a:t>District officers 	</a:t>
            </a:r>
          </a:p>
          <a:p>
            <a:pPr eaLnBrk="1" hangingPunct="1">
              <a:buNone/>
            </a:pPr>
            <a:r>
              <a:rPr lang="en-US" dirty="0">
                <a:cs typeface="Arial" charset="0"/>
              </a:rPr>
              <a:t>	</a:t>
            </a:r>
            <a:r>
              <a:rPr lang="en-US" sz="2000" dirty="0">
                <a:cs typeface="Arial" charset="0"/>
              </a:rPr>
              <a:t>Governor:  Phillip </a:t>
            </a:r>
            <a:r>
              <a:rPr lang="en-US" sz="2000" dirty="0" err="1">
                <a:cs typeface="Arial" charset="0"/>
              </a:rPr>
              <a:t>Rossy</a:t>
            </a:r>
            <a:r>
              <a:rPr lang="en-US" sz="2000" dirty="0">
                <a:cs typeface="Arial" charset="0"/>
              </a:rPr>
              <a:t> – Kiwanis Club of Ottawa</a:t>
            </a:r>
          </a:p>
          <a:p>
            <a:pPr eaLnBrk="1" hangingPunct="1">
              <a:buNone/>
            </a:pPr>
            <a:r>
              <a:rPr lang="en-US" sz="2000" dirty="0">
                <a:cs typeface="Arial" charset="0"/>
              </a:rPr>
              <a:t>	Immediate Past Governor :  Allen Ure – Kiwanis Club of </a:t>
            </a:r>
            <a:r>
              <a:rPr lang="en-US" sz="2000" dirty="0" err="1">
                <a:cs typeface="Arial" charset="0"/>
              </a:rPr>
              <a:t>Ridgetown</a:t>
            </a:r>
            <a:endParaRPr lang="en-US" sz="2000" dirty="0">
              <a:cs typeface="Arial" charset="0"/>
            </a:endParaRPr>
          </a:p>
          <a:p>
            <a:pPr eaLnBrk="1" hangingPunct="1">
              <a:buNone/>
            </a:pPr>
            <a:r>
              <a:rPr lang="en-US" sz="2000" dirty="0">
                <a:cs typeface="Arial" charset="0"/>
              </a:rPr>
              <a:t>    Governor-elect:  Bobby Moo Young – Kiwanis Club of Montego Freeport</a:t>
            </a:r>
          </a:p>
          <a:p>
            <a:pPr eaLnBrk="1" hangingPunct="1">
              <a:buNone/>
            </a:pPr>
            <a:r>
              <a:rPr lang="en-US" sz="2000" dirty="0">
                <a:cs typeface="Arial" charset="0"/>
              </a:rPr>
              <a:t>    Vice Governor:  </a:t>
            </a:r>
            <a:r>
              <a:rPr lang="en-US" sz="2000" dirty="0" err="1">
                <a:cs typeface="Arial" charset="0"/>
              </a:rPr>
              <a:t>Melford</a:t>
            </a:r>
            <a:r>
              <a:rPr lang="en-US" sz="2000" dirty="0">
                <a:cs typeface="Arial" charset="0"/>
              </a:rPr>
              <a:t> Clarke – Kiwanis Club of Cable Beach, Nassau</a:t>
            </a:r>
            <a:endParaRPr lang="en-US" sz="1600" dirty="0">
              <a:cs typeface="Arial" charset="0"/>
            </a:endParaRPr>
          </a:p>
          <a:p>
            <a:pPr eaLnBrk="1" hangingPunct="1">
              <a:buFont typeface="Wingdings 2" pitchFamily="18" charset="2"/>
              <a:buNone/>
            </a:pPr>
            <a:r>
              <a:rPr lang="en-US" sz="2000" dirty="0">
                <a:cs typeface="Arial" charset="0"/>
              </a:rPr>
              <a:t>	District Secretary Treasurer: Jim Steele – Kiwanis Club of Brantford		</a:t>
            </a:r>
            <a:endParaRPr lang="en-US" sz="2400" dirty="0">
              <a:cs typeface="Arial" charset="0"/>
            </a:endParaRPr>
          </a:p>
          <a:p>
            <a:pPr eaLnBrk="1" hangingPunct="1">
              <a:buFont typeface="Wingdings 2" pitchFamily="18" charset="2"/>
              <a:buNone/>
            </a:pPr>
            <a:r>
              <a:rPr lang="en-US" dirty="0">
                <a:cs typeface="Arial" charset="0"/>
              </a:rPr>
              <a:t>Total members in the district:  6900</a:t>
            </a:r>
          </a:p>
        </p:txBody>
      </p:sp>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a:t>Structure</a:t>
            </a:r>
            <a:endParaRPr lang="en-US" dirty="0"/>
          </a:p>
        </p:txBody>
      </p:sp>
      <p:sp>
        <p:nvSpPr>
          <p:cNvPr id="33795" name="Content Placeholder 4"/>
          <p:cNvSpPr>
            <a:spLocks noGrp="1"/>
          </p:cNvSpPr>
          <p:nvPr>
            <p:ph idx="1"/>
          </p:nvPr>
        </p:nvSpPr>
        <p:spPr/>
        <p:txBody>
          <a:bodyPr/>
          <a:lstStyle/>
          <a:p>
            <a:pPr eaLnBrk="1" hangingPunct="1">
              <a:buFont typeface="Wingdings 2" pitchFamily="18" charset="2"/>
              <a:buNone/>
            </a:pPr>
            <a:r>
              <a:rPr lang="en-US" b="1" dirty="0">
                <a:cs typeface="Arial" charset="0"/>
              </a:rPr>
              <a:t>Club committees</a:t>
            </a:r>
          </a:p>
          <a:p>
            <a:pPr eaLnBrk="1" hangingPunct="1">
              <a:buSzPct val="90000"/>
              <a:buFont typeface="Palatino Linotype" pitchFamily="18" charset="0"/>
              <a:buChar char="•"/>
            </a:pPr>
            <a:r>
              <a:rPr lang="en-US" dirty="0">
                <a:cs typeface="Arial" charset="0"/>
              </a:rPr>
              <a:t> </a:t>
            </a:r>
            <a:r>
              <a:rPr lang="en-US" sz="2400" dirty="0">
                <a:cs typeface="Arial" charset="0"/>
              </a:rPr>
              <a:t>Community services</a:t>
            </a:r>
          </a:p>
          <a:p>
            <a:pPr eaLnBrk="1" hangingPunct="1">
              <a:buSzPct val="90000"/>
              <a:buFont typeface="Palatino Linotype" pitchFamily="18" charset="0"/>
              <a:buChar char="•"/>
            </a:pPr>
            <a:r>
              <a:rPr lang="en-US" sz="2400" dirty="0">
                <a:cs typeface="Arial" charset="0"/>
              </a:rPr>
              <a:t> Service Leadership Programs</a:t>
            </a:r>
          </a:p>
          <a:p>
            <a:pPr eaLnBrk="1" hangingPunct="1">
              <a:buSzPct val="90000"/>
              <a:buFont typeface="Palatino Linotype" pitchFamily="18" charset="0"/>
              <a:buChar char="•"/>
            </a:pPr>
            <a:r>
              <a:rPr lang="en-US" sz="2400" dirty="0">
                <a:cs typeface="Arial" charset="0"/>
              </a:rPr>
              <a:t> Young Children: Priority One</a:t>
            </a:r>
          </a:p>
          <a:p>
            <a:pPr eaLnBrk="1" hangingPunct="1">
              <a:buSzPct val="90000"/>
              <a:buFont typeface="Palatino Linotype" pitchFamily="18" charset="0"/>
              <a:buChar char="•"/>
            </a:pPr>
            <a:r>
              <a:rPr lang="en-US" sz="2400" dirty="0">
                <a:cs typeface="Arial" charset="0"/>
              </a:rPr>
              <a:t> Human and spiritual values</a:t>
            </a:r>
          </a:p>
          <a:p>
            <a:pPr eaLnBrk="1" hangingPunct="1">
              <a:buSzPct val="90000"/>
              <a:buFont typeface="Palatino Linotype" pitchFamily="18" charset="0"/>
              <a:buChar char="•"/>
            </a:pPr>
            <a:r>
              <a:rPr lang="en-US" sz="2400" dirty="0">
                <a:cs typeface="Arial" charset="0"/>
              </a:rPr>
              <a:t> Club administration</a:t>
            </a:r>
          </a:p>
          <a:p>
            <a:pPr eaLnBrk="1" hangingPunct="1">
              <a:buSzPct val="90000"/>
              <a:buFont typeface="Palatino Linotype" pitchFamily="18" charset="0"/>
              <a:buChar char="•"/>
            </a:pPr>
            <a:r>
              <a:rPr lang="en-US" sz="2400" dirty="0">
                <a:cs typeface="Arial" charset="0"/>
              </a:rPr>
              <a:t> Membership </a:t>
            </a:r>
          </a:p>
          <a:p>
            <a:pPr eaLnBrk="1" hangingPunct="1">
              <a:buSzPct val="90000"/>
              <a:buFont typeface="Palatino Linotype" pitchFamily="18" charset="0"/>
              <a:buChar char="•"/>
            </a:pPr>
            <a:r>
              <a:rPr lang="en-US" sz="2400">
                <a:cs typeface="Arial" charset="0"/>
              </a:rPr>
              <a:t> Education</a:t>
            </a:r>
            <a:endParaRPr lang="en-US" sz="2400" dirty="0">
              <a:cs typeface="Arial" charset="0"/>
            </a:endParaRPr>
          </a:p>
          <a:p>
            <a:pPr eaLnBrk="1" hangingPunct="1">
              <a:buSzPct val="90000"/>
              <a:buFont typeface="Palatino Linotype" pitchFamily="18" charset="0"/>
              <a:buChar char="•"/>
            </a:pPr>
            <a:r>
              <a:rPr lang="en-US" sz="2400" dirty="0">
                <a:cs typeface="Arial" charset="0"/>
              </a:rPr>
              <a:t> Public relations</a:t>
            </a:r>
          </a:p>
          <a:p>
            <a:pPr eaLnBrk="1" hangingPunct="1">
              <a:buSzPct val="90000"/>
              <a:buFont typeface="Palatino Linotype" pitchFamily="18" charset="0"/>
              <a:buChar char="•"/>
            </a:pPr>
            <a:r>
              <a:rPr lang="en-US" sz="2400" dirty="0">
                <a:cs typeface="Arial" charset="0"/>
              </a:rPr>
              <a:t> Finance and fundraising</a:t>
            </a:r>
          </a:p>
          <a:p>
            <a:pPr eaLnBrk="1" hangingPunct="1"/>
            <a:endParaRPr lang="en-US" dirty="0">
              <a:cs typeface="Arial" charset="0"/>
            </a:endParaRPr>
          </a:p>
        </p:txBody>
      </p:sp>
      <p:pic>
        <p:nvPicPr>
          <p:cNvPr id="33796" name="Picture 3"/>
          <p:cNvPicPr>
            <a:picLocks noChangeAspect="1" noChangeArrowheads="1"/>
          </p:cNvPicPr>
          <p:nvPr/>
        </p:nvPicPr>
        <p:blipFill>
          <a:blip r:embed="rId3" cstate="print"/>
          <a:srcRect r="3630"/>
          <a:stretch>
            <a:fillRect/>
          </a:stretch>
        </p:blipFill>
        <p:spPr bwMode="auto">
          <a:xfrm>
            <a:off x="6911975" y="2438400"/>
            <a:ext cx="1187450" cy="3810000"/>
          </a:xfrm>
          <a:prstGeom prst="rect">
            <a:avLst/>
          </a:prstGeom>
          <a:noFill/>
          <a:ln w="9525">
            <a:noFill/>
            <a:miter lim="800000"/>
            <a:headEnd/>
            <a:tailEnd/>
          </a:ln>
        </p:spPr>
      </p:pic>
      <p:pic>
        <p:nvPicPr>
          <p:cNvPr id="33797" name="Picture 2" descr="U:\SOAP\gbidgood\01 Growth\logos\YCPO\YCPO_295&amp;180.jpg"/>
          <p:cNvPicPr>
            <a:picLocks noChangeAspect="1" noChangeArrowheads="1"/>
          </p:cNvPicPr>
          <p:nvPr/>
        </p:nvPicPr>
        <p:blipFill>
          <a:blip r:embed="rId4" cstate="print"/>
          <a:srcRect/>
          <a:stretch>
            <a:fillRect/>
          </a:stretch>
        </p:blipFill>
        <p:spPr bwMode="auto">
          <a:xfrm>
            <a:off x="6172200" y="1600200"/>
            <a:ext cx="2667000" cy="841375"/>
          </a:xfrm>
          <a:prstGeom prst="rect">
            <a:avLst/>
          </a:prstGeom>
          <a:noFill/>
          <a:ln w="9525">
            <a:noFill/>
            <a:miter lim="800000"/>
            <a:headEnd/>
            <a:tailEnd/>
          </a:ln>
        </p:spPr>
      </p:pic>
    </p:spTree>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defRPr/>
            </a:pPr>
            <a:r>
              <a:rPr lang="en-US"/>
              <a:t>Structure</a:t>
            </a:r>
            <a:endParaRPr lang="en-US" dirty="0"/>
          </a:p>
        </p:txBody>
      </p:sp>
      <p:sp>
        <p:nvSpPr>
          <p:cNvPr id="34819" name="Rectangle 3"/>
          <p:cNvSpPr>
            <a:spLocks noGrp="1" noChangeArrowheads="1"/>
          </p:cNvSpPr>
          <p:nvPr>
            <p:ph idx="1"/>
          </p:nvPr>
        </p:nvSpPr>
        <p:spPr/>
        <p:txBody>
          <a:bodyPr/>
          <a:lstStyle/>
          <a:p>
            <a:pPr eaLnBrk="1" hangingPunct="1">
              <a:buFont typeface="Wingdings 2" pitchFamily="18" charset="2"/>
              <a:buNone/>
            </a:pPr>
            <a:r>
              <a:rPr lang="en-US" b="1">
                <a:cs typeface="Arial" charset="0"/>
              </a:rPr>
              <a:t>The Kiwanis International Foundation</a:t>
            </a:r>
          </a:p>
          <a:p>
            <a:pPr lvl="1" eaLnBrk="1" hangingPunct="1"/>
            <a:r>
              <a:rPr lang="en-US">
                <a:cs typeface="Arial" charset="0"/>
              </a:rPr>
              <a:t>You are a member!</a:t>
            </a:r>
          </a:p>
          <a:p>
            <a:pPr lvl="1" eaLnBrk="1" hangingPunct="1"/>
            <a:r>
              <a:rPr lang="en-US">
                <a:cs typeface="Arial" charset="0"/>
              </a:rPr>
              <a:t>Charitable fundraising entity</a:t>
            </a:r>
            <a:br>
              <a:rPr lang="en-US">
                <a:cs typeface="Arial" charset="0"/>
              </a:rPr>
            </a:br>
            <a:r>
              <a:rPr lang="en-US">
                <a:cs typeface="Arial" charset="0"/>
              </a:rPr>
              <a:t>of Kiwanis International</a:t>
            </a:r>
          </a:p>
          <a:p>
            <a:pPr lvl="1" eaLnBrk="1" hangingPunct="1"/>
            <a:r>
              <a:rPr lang="en-US">
                <a:cs typeface="Arial" charset="0"/>
              </a:rPr>
              <a:t>Funds grants for activities</a:t>
            </a:r>
            <a:br>
              <a:rPr lang="en-US">
                <a:cs typeface="Arial" charset="0"/>
              </a:rPr>
            </a:br>
            <a:r>
              <a:rPr lang="en-US">
                <a:cs typeface="Arial" charset="0"/>
              </a:rPr>
              <a:t>and programs</a:t>
            </a:r>
          </a:p>
          <a:p>
            <a:pPr lvl="1" eaLnBrk="1" hangingPunct="1"/>
            <a:r>
              <a:rPr lang="en-US">
                <a:cs typeface="Arial" charset="0"/>
              </a:rPr>
              <a:t>Annual club gift campaign</a:t>
            </a:r>
          </a:p>
          <a:p>
            <a:pPr lvl="1" eaLnBrk="1" hangingPunct="1"/>
            <a:r>
              <a:rPr lang="en-US">
                <a:cs typeface="Arial" charset="0"/>
              </a:rPr>
              <a:t>Personal philanthropy</a:t>
            </a:r>
          </a:p>
          <a:p>
            <a:pPr lvl="1" eaLnBrk="1" hangingPunct="1"/>
            <a:endParaRPr lang="en-US">
              <a:cs typeface="Arial" charset="0"/>
            </a:endParaRPr>
          </a:p>
          <a:p>
            <a:pPr lvl="1" eaLnBrk="1" hangingPunct="1">
              <a:buFontTx/>
              <a:buNone/>
            </a:pPr>
            <a:r>
              <a:rPr lang="en-US" i="1">
                <a:cs typeface="Arial" charset="0"/>
                <a:hlinkClick r:id="rId3"/>
              </a:rPr>
              <a:t>www.Kiwanis.org/foundation</a:t>
            </a:r>
            <a:endParaRPr lang="en-US" i="1">
              <a:cs typeface="Arial" charset="0"/>
            </a:endParaRPr>
          </a:p>
        </p:txBody>
      </p:sp>
      <p:pic>
        <p:nvPicPr>
          <p:cNvPr id="34820" name="Picture 2"/>
          <p:cNvPicPr>
            <a:picLocks noChangeAspect="1" noChangeArrowheads="1"/>
          </p:cNvPicPr>
          <p:nvPr/>
        </p:nvPicPr>
        <p:blipFill>
          <a:blip r:embed="rId4" cstate="print"/>
          <a:srcRect l="11665" t="9512" r="61945" b="3111"/>
          <a:stretch>
            <a:fillRect/>
          </a:stretch>
        </p:blipFill>
        <p:spPr bwMode="auto">
          <a:xfrm>
            <a:off x="5410200" y="2463800"/>
            <a:ext cx="3436938" cy="3556000"/>
          </a:xfrm>
          <a:prstGeom prst="rect">
            <a:avLst/>
          </a:prstGeom>
          <a:noFill/>
          <a:ln w="9525">
            <a:noFill/>
            <a:miter lim="800000"/>
            <a:headEnd/>
            <a:tailEnd/>
          </a:ln>
        </p:spPr>
      </p:pic>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Structure</a:t>
            </a:r>
            <a:endParaRPr lang="en-US" dirty="0"/>
          </a:p>
        </p:txBody>
      </p:sp>
      <p:sp>
        <p:nvSpPr>
          <p:cNvPr id="35843" name="Content Placeholder 2"/>
          <p:cNvSpPr>
            <a:spLocks noGrp="1"/>
          </p:cNvSpPr>
          <p:nvPr>
            <p:ph idx="1"/>
          </p:nvPr>
        </p:nvSpPr>
        <p:spPr>
          <a:xfrm>
            <a:off x="457200" y="1524000"/>
            <a:ext cx="8229600" cy="4953000"/>
          </a:xfrm>
        </p:spPr>
        <p:txBody>
          <a:bodyPr/>
          <a:lstStyle/>
          <a:p>
            <a:pPr eaLnBrk="1" hangingPunct="1">
              <a:buFont typeface="Wingdings 2" pitchFamily="18" charset="2"/>
              <a:buNone/>
            </a:pPr>
            <a:r>
              <a:rPr lang="en-US" b="1">
                <a:cs typeface="Arial" charset="0"/>
              </a:rPr>
              <a:t>Kiwanis Service Leadership Programs</a:t>
            </a:r>
          </a:p>
          <a:p>
            <a:pPr lvl="1" eaLnBrk="1" hangingPunct="1"/>
            <a:r>
              <a:rPr lang="en-US">
                <a:cs typeface="Arial" charset="0"/>
              </a:rPr>
              <a:t>The largest and oldest youth service clubs in the world</a:t>
            </a:r>
          </a:p>
          <a:p>
            <a:pPr lvl="1" eaLnBrk="1" hangingPunct="1"/>
            <a:r>
              <a:rPr lang="en-US">
                <a:cs typeface="Arial" charset="0"/>
              </a:rPr>
              <a:t>Program for adults living with disabilities</a:t>
            </a:r>
          </a:p>
          <a:p>
            <a:pPr lvl="1" eaLnBrk="1" hangingPunct="1"/>
            <a:r>
              <a:rPr lang="en-US">
                <a:cs typeface="Arial" charset="0"/>
              </a:rPr>
              <a:t>341,000 members worldwide</a:t>
            </a:r>
          </a:p>
        </p:txBody>
      </p:sp>
      <p:pic>
        <p:nvPicPr>
          <p:cNvPr id="35844" name="Picture 11" descr="AC_C_sflb.jpg"/>
          <p:cNvPicPr>
            <a:picLocks noChangeAspect="1"/>
          </p:cNvPicPr>
          <p:nvPr/>
        </p:nvPicPr>
        <p:blipFill>
          <a:blip r:embed="rId3" cstate="print"/>
          <a:srcRect/>
          <a:stretch>
            <a:fillRect/>
          </a:stretch>
        </p:blipFill>
        <p:spPr bwMode="auto">
          <a:xfrm>
            <a:off x="7085013" y="5260975"/>
            <a:ext cx="1295400" cy="957263"/>
          </a:xfrm>
          <a:prstGeom prst="rect">
            <a:avLst/>
          </a:prstGeom>
          <a:noFill/>
          <a:ln w="9525">
            <a:noFill/>
            <a:miter lim="800000"/>
            <a:headEnd/>
            <a:tailEnd/>
          </a:ln>
        </p:spPr>
      </p:pic>
      <p:pic>
        <p:nvPicPr>
          <p:cNvPr id="35845" name="Picture 12" descr="BC_C_sflb.jpg"/>
          <p:cNvPicPr>
            <a:picLocks noChangeAspect="1"/>
          </p:cNvPicPr>
          <p:nvPr/>
        </p:nvPicPr>
        <p:blipFill>
          <a:blip r:embed="rId4" cstate="print"/>
          <a:srcRect/>
          <a:stretch>
            <a:fillRect/>
          </a:stretch>
        </p:blipFill>
        <p:spPr bwMode="auto">
          <a:xfrm>
            <a:off x="2438400" y="4419600"/>
            <a:ext cx="1503363" cy="884238"/>
          </a:xfrm>
          <a:prstGeom prst="rect">
            <a:avLst/>
          </a:prstGeom>
          <a:noFill/>
          <a:ln w="9525">
            <a:noFill/>
            <a:miter lim="800000"/>
            <a:headEnd/>
            <a:tailEnd/>
          </a:ln>
        </p:spPr>
      </p:pic>
      <p:pic>
        <p:nvPicPr>
          <p:cNvPr id="35846" name="Picture 13" descr="bug_logo_sm.gif"/>
          <p:cNvPicPr>
            <a:picLocks noChangeAspect="1"/>
          </p:cNvPicPr>
          <p:nvPr/>
        </p:nvPicPr>
        <p:blipFill>
          <a:blip r:embed="rId5" cstate="print"/>
          <a:srcRect/>
          <a:stretch>
            <a:fillRect/>
          </a:stretch>
        </p:blipFill>
        <p:spPr bwMode="auto">
          <a:xfrm>
            <a:off x="7083425" y="3633788"/>
            <a:ext cx="1298575" cy="727075"/>
          </a:xfrm>
          <a:prstGeom prst="rect">
            <a:avLst/>
          </a:prstGeom>
          <a:noFill/>
          <a:ln w="9525">
            <a:noFill/>
            <a:miter lim="800000"/>
            <a:headEnd/>
            <a:tailEnd/>
          </a:ln>
        </p:spPr>
      </p:pic>
      <p:pic>
        <p:nvPicPr>
          <p:cNvPr id="35847" name="Picture 14" descr="cki_logo_sm.jpg"/>
          <p:cNvPicPr>
            <a:picLocks noChangeAspect="1"/>
          </p:cNvPicPr>
          <p:nvPr/>
        </p:nvPicPr>
        <p:blipFill>
          <a:blip r:embed="rId6" cstate="print"/>
          <a:srcRect/>
          <a:stretch>
            <a:fillRect/>
          </a:stretch>
        </p:blipFill>
        <p:spPr bwMode="auto">
          <a:xfrm>
            <a:off x="4111625" y="5295900"/>
            <a:ext cx="1330325" cy="893763"/>
          </a:xfrm>
          <a:prstGeom prst="rect">
            <a:avLst/>
          </a:prstGeom>
          <a:noFill/>
          <a:ln w="9525">
            <a:noFill/>
            <a:miter lim="800000"/>
            <a:headEnd/>
            <a:tailEnd/>
          </a:ln>
        </p:spPr>
      </p:pic>
      <p:pic>
        <p:nvPicPr>
          <p:cNvPr id="35848" name="Picture 15" descr="KeyLeader_sflb.gif"/>
          <p:cNvPicPr>
            <a:picLocks noChangeAspect="1"/>
          </p:cNvPicPr>
          <p:nvPr/>
        </p:nvPicPr>
        <p:blipFill>
          <a:blip r:embed="rId7" cstate="print"/>
          <a:srcRect/>
          <a:stretch>
            <a:fillRect/>
          </a:stretch>
        </p:blipFill>
        <p:spPr bwMode="auto">
          <a:xfrm>
            <a:off x="1254125" y="5451475"/>
            <a:ext cx="1639888" cy="614363"/>
          </a:xfrm>
          <a:prstGeom prst="rect">
            <a:avLst/>
          </a:prstGeom>
          <a:noFill/>
          <a:ln w="9525">
            <a:noFill/>
            <a:miter lim="800000"/>
            <a:headEnd/>
            <a:tailEnd/>
          </a:ln>
        </p:spPr>
      </p:pic>
      <p:pic>
        <p:nvPicPr>
          <p:cNvPr id="35849" name="Picture 16" descr="KKids_sflb.jpg"/>
          <p:cNvPicPr>
            <a:picLocks noChangeAspect="1"/>
          </p:cNvPicPr>
          <p:nvPr/>
        </p:nvPicPr>
        <p:blipFill>
          <a:blip r:embed="rId8" cstate="print"/>
          <a:srcRect/>
          <a:stretch>
            <a:fillRect/>
          </a:stretch>
        </p:blipFill>
        <p:spPr bwMode="auto">
          <a:xfrm>
            <a:off x="4027488" y="3668713"/>
            <a:ext cx="1498600" cy="661987"/>
          </a:xfrm>
          <a:prstGeom prst="rect">
            <a:avLst/>
          </a:prstGeom>
          <a:noFill/>
          <a:ln w="9525">
            <a:noFill/>
            <a:miter lim="800000"/>
            <a:headEnd/>
            <a:tailEnd/>
          </a:ln>
        </p:spPr>
      </p:pic>
      <p:pic>
        <p:nvPicPr>
          <p:cNvPr id="35850" name="Picture 10" descr="kc_logo_sm3.gif"/>
          <p:cNvPicPr>
            <a:picLocks noChangeAspect="1"/>
          </p:cNvPicPr>
          <p:nvPr/>
        </p:nvPicPr>
        <p:blipFill>
          <a:blip r:embed="rId9" cstate="print"/>
          <a:srcRect/>
          <a:stretch>
            <a:fillRect/>
          </a:stretch>
        </p:blipFill>
        <p:spPr bwMode="auto">
          <a:xfrm>
            <a:off x="5483225" y="4738688"/>
            <a:ext cx="2187575" cy="311150"/>
          </a:xfrm>
          <a:prstGeom prst="rect">
            <a:avLst/>
          </a:prstGeom>
          <a:noFill/>
          <a:ln w="9525">
            <a:noFill/>
            <a:miter lim="800000"/>
            <a:headEnd/>
            <a:tailEnd/>
          </a:ln>
        </p:spPr>
      </p:pic>
      <p:pic>
        <p:nvPicPr>
          <p:cNvPr id="35851" name="Picture 9" descr="tkids_logo_sm.gif"/>
          <p:cNvPicPr>
            <a:picLocks noChangeAspect="1"/>
          </p:cNvPicPr>
          <p:nvPr/>
        </p:nvPicPr>
        <p:blipFill>
          <a:blip r:embed="rId10" cstate="print"/>
          <a:srcRect/>
          <a:stretch>
            <a:fillRect/>
          </a:stretch>
        </p:blipFill>
        <p:spPr bwMode="auto">
          <a:xfrm>
            <a:off x="1500188" y="3581400"/>
            <a:ext cx="1149350" cy="820738"/>
          </a:xfrm>
          <a:prstGeom prst="rect">
            <a:avLst/>
          </a:prstGeom>
          <a:noFill/>
          <a:ln w="9525">
            <a:noFill/>
            <a:miter lim="800000"/>
            <a:headEnd/>
            <a:tailEnd/>
          </a:ln>
        </p:spPr>
      </p:pic>
    </p:spTree>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304800"/>
            <a:ext cx="6553200" cy="838200"/>
          </a:xfrm>
        </p:spPr>
        <p:txBody>
          <a:bodyPr/>
          <a:lstStyle/>
          <a:p>
            <a:pPr eaLnBrk="1" hangingPunct="1">
              <a:defRPr/>
            </a:pPr>
            <a:r>
              <a:rPr lang="en-US" dirty="0"/>
              <a:t>Our club’s service leadership programs</a:t>
            </a:r>
          </a:p>
        </p:txBody>
      </p:sp>
      <p:sp>
        <p:nvSpPr>
          <p:cNvPr id="36867" name="Content Placeholder 4"/>
          <p:cNvSpPr>
            <a:spLocks noGrp="1"/>
          </p:cNvSpPr>
          <p:nvPr>
            <p:ph idx="1"/>
          </p:nvPr>
        </p:nvSpPr>
        <p:spPr>
          <a:xfrm>
            <a:off x="457200" y="1524000"/>
            <a:ext cx="8229600" cy="4953000"/>
          </a:xfrm>
        </p:spPr>
        <p:txBody>
          <a:bodyPr/>
          <a:lstStyle/>
          <a:p>
            <a:pPr eaLnBrk="1" hangingPunct="1">
              <a:lnSpc>
                <a:spcPct val="90000"/>
              </a:lnSpc>
              <a:spcBef>
                <a:spcPct val="25000"/>
              </a:spcBef>
              <a:spcAft>
                <a:spcPct val="25000"/>
              </a:spcAft>
              <a:buFont typeface="Wingdings 2" pitchFamily="18" charset="2"/>
              <a:buNone/>
            </a:pPr>
            <a:r>
              <a:rPr lang="en-US">
                <a:cs typeface="Arial" charset="0"/>
              </a:rPr>
              <a:t>Name:</a:t>
            </a:r>
          </a:p>
          <a:p>
            <a:pPr eaLnBrk="1" hangingPunct="1">
              <a:lnSpc>
                <a:spcPct val="90000"/>
              </a:lnSpc>
              <a:spcBef>
                <a:spcPct val="25000"/>
              </a:spcBef>
              <a:spcAft>
                <a:spcPct val="25000"/>
              </a:spcAft>
              <a:buFont typeface="Wingdings 2" pitchFamily="18" charset="2"/>
              <a:buNone/>
            </a:pPr>
            <a:r>
              <a:rPr lang="en-US">
                <a:cs typeface="Arial" charset="0"/>
              </a:rPr>
              <a:t>Meeting time:  </a:t>
            </a:r>
          </a:p>
          <a:p>
            <a:pPr eaLnBrk="1" hangingPunct="1">
              <a:lnSpc>
                <a:spcPct val="90000"/>
              </a:lnSpc>
              <a:spcBef>
                <a:spcPct val="25000"/>
              </a:spcBef>
              <a:spcAft>
                <a:spcPct val="25000"/>
              </a:spcAft>
              <a:buFont typeface="Wingdings 2" pitchFamily="18" charset="2"/>
              <a:buNone/>
            </a:pPr>
            <a:r>
              <a:rPr lang="en-US">
                <a:cs typeface="Arial" charset="0"/>
              </a:rPr>
              <a:t>Location:</a:t>
            </a:r>
          </a:p>
          <a:p>
            <a:pPr eaLnBrk="1" hangingPunct="1">
              <a:lnSpc>
                <a:spcPct val="90000"/>
              </a:lnSpc>
              <a:spcBef>
                <a:spcPct val="25000"/>
              </a:spcBef>
              <a:spcAft>
                <a:spcPct val="25000"/>
              </a:spcAft>
              <a:buFont typeface="Wingdings 2" pitchFamily="18" charset="2"/>
              <a:buNone/>
            </a:pPr>
            <a:r>
              <a:rPr lang="en-US">
                <a:cs typeface="Arial" charset="0"/>
              </a:rPr>
              <a:t>Advisor:</a:t>
            </a:r>
          </a:p>
          <a:p>
            <a:pPr eaLnBrk="1" hangingPunct="1">
              <a:lnSpc>
                <a:spcPct val="90000"/>
              </a:lnSpc>
              <a:spcBef>
                <a:spcPct val="20000"/>
              </a:spcBef>
            </a:pPr>
            <a:endParaRPr lang="en-US">
              <a:cs typeface="Arial" charset="0"/>
            </a:endParaRPr>
          </a:p>
          <a:p>
            <a:pPr eaLnBrk="1" hangingPunct="1">
              <a:lnSpc>
                <a:spcPct val="90000"/>
              </a:lnSpc>
              <a:spcBef>
                <a:spcPct val="20000"/>
              </a:spcBef>
              <a:buFont typeface="Wingdings 2" pitchFamily="18" charset="2"/>
              <a:buNone/>
            </a:pPr>
            <a:endParaRPr lang="en-US">
              <a:solidFill>
                <a:srgbClr val="A50021"/>
              </a:solidFill>
              <a:cs typeface="Arial" charset="0"/>
            </a:endParaRPr>
          </a:p>
          <a:p>
            <a:pPr eaLnBrk="1" hangingPunct="1"/>
            <a:endParaRPr lang="en-US">
              <a:cs typeface="Arial" charset="0"/>
            </a:endParaRPr>
          </a:p>
          <a:p>
            <a:pPr eaLnBrk="1" hangingPunct="1"/>
            <a:endParaRPr lang="en-US">
              <a:cs typeface="Arial" charset="0"/>
            </a:endParaRPr>
          </a:p>
        </p:txBody>
      </p:sp>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Structure</a:t>
            </a:r>
            <a:endParaRPr lang="en-US" dirty="0"/>
          </a:p>
        </p:txBody>
      </p:sp>
      <p:sp>
        <p:nvSpPr>
          <p:cNvPr id="37891" name="Content Placeholder 2"/>
          <p:cNvSpPr>
            <a:spLocks noGrp="1"/>
          </p:cNvSpPr>
          <p:nvPr>
            <p:ph idx="1"/>
          </p:nvPr>
        </p:nvSpPr>
        <p:spPr/>
        <p:txBody>
          <a:bodyPr/>
          <a:lstStyle/>
          <a:p>
            <a:pPr eaLnBrk="1" hangingPunct="1">
              <a:buFont typeface="Wingdings 2" pitchFamily="18" charset="2"/>
              <a:buNone/>
            </a:pPr>
            <a:r>
              <a:rPr lang="en-US" b="1">
                <a:cs typeface="Arial" charset="0"/>
              </a:rPr>
              <a:t>Kiwanis branded service projects</a:t>
            </a:r>
          </a:p>
          <a:p>
            <a:pPr marL="2517775" lvl="1" indent="-168275" eaLnBrk="1" hangingPunct="1"/>
            <a:r>
              <a:rPr lang="en-US">
                <a:cs typeface="Arial" charset="0"/>
              </a:rPr>
              <a:t>Kiwanis One Day</a:t>
            </a:r>
            <a:br>
              <a:rPr lang="en-US">
                <a:cs typeface="Arial" charset="0"/>
              </a:rPr>
            </a:br>
            <a:r>
              <a:rPr lang="en-US" i="1">
                <a:cs typeface="Arial" charset="0"/>
                <a:hlinkClick r:id="rId3"/>
              </a:rPr>
              <a:t>www.KiwanisOne.org/OneDay</a:t>
            </a:r>
            <a:endParaRPr lang="en-US" i="1">
              <a:cs typeface="Arial" charset="0"/>
            </a:endParaRPr>
          </a:p>
          <a:p>
            <a:pPr marL="2517775" lvl="1" indent="-168275" eaLnBrk="1" hangingPunct="1"/>
            <a:endParaRPr lang="en-US" i="1">
              <a:cs typeface="Arial" charset="0"/>
            </a:endParaRPr>
          </a:p>
          <a:p>
            <a:pPr marL="2517775" lvl="1" indent="-168275" eaLnBrk="1" hangingPunct="1"/>
            <a:r>
              <a:rPr lang="en-US">
                <a:cs typeface="Arial" charset="0"/>
              </a:rPr>
              <a:t>Read Around the World</a:t>
            </a:r>
            <a:br>
              <a:rPr lang="en-US">
                <a:cs typeface="Arial" charset="0"/>
              </a:rPr>
            </a:br>
            <a:r>
              <a:rPr lang="en-US" i="1">
                <a:cs typeface="Arial" charset="0"/>
                <a:hlinkClick r:id="rId4"/>
              </a:rPr>
              <a:t>www.KiwanisOne.org/Read</a:t>
            </a:r>
            <a:endParaRPr lang="en-US" i="1">
              <a:cs typeface="Arial" charset="0"/>
            </a:endParaRPr>
          </a:p>
          <a:p>
            <a:pPr marL="2517775" lvl="1" indent="-168275" eaLnBrk="1" hangingPunct="1"/>
            <a:endParaRPr lang="en-US" i="1">
              <a:cs typeface="Arial" charset="0"/>
            </a:endParaRPr>
          </a:p>
          <a:p>
            <a:pPr marL="2517775" lvl="1" indent="-168275" eaLnBrk="1" hangingPunct="1"/>
            <a:r>
              <a:rPr lang="en-US">
                <a:cs typeface="Arial" charset="0"/>
              </a:rPr>
              <a:t>Young Children: Priority One</a:t>
            </a:r>
            <a:br>
              <a:rPr lang="en-US">
                <a:cs typeface="Arial" charset="0"/>
              </a:rPr>
            </a:br>
            <a:r>
              <a:rPr lang="en-US" i="1">
                <a:cs typeface="Arial" charset="0"/>
                <a:hlinkClick r:id="rId5"/>
              </a:rPr>
              <a:t>www.KiwanisOne.org/YCPO</a:t>
            </a:r>
            <a:endParaRPr lang="en-US" i="1">
              <a:cs typeface="Arial" charset="0"/>
            </a:endParaRPr>
          </a:p>
        </p:txBody>
      </p:sp>
      <p:pic>
        <p:nvPicPr>
          <p:cNvPr id="4" name="Picture 2" descr="U:\SOAP\gbidgood\01 Growth\logos\YCPO\YCPO_295&amp;180.jpg"/>
          <p:cNvPicPr>
            <a:picLocks noChangeAspect="1" noChangeArrowheads="1"/>
          </p:cNvPicPr>
          <p:nvPr/>
        </p:nvPicPr>
        <p:blipFill>
          <a:blip r:embed="rId6" cstate="print"/>
          <a:srcRect/>
          <a:stretch>
            <a:fillRect/>
          </a:stretch>
        </p:blipFill>
        <p:spPr bwMode="auto">
          <a:xfrm>
            <a:off x="609600" y="4953000"/>
            <a:ext cx="2133600" cy="673100"/>
          </a:xfrm>
          <a:prstGeom prst="rect">
            <a:avLst/>
          </a:prstGeom>
          <a:noFill/>
          <a:ln w="3175">
            <a:solidFill>
              <a:schemeClr val="accent6">
                <a:lumMod val="50000"/>
              </a:schemeClr>
            </a:solidFill>
          </a:ln>
        </p:spPr>
      </p:pic>
      <p:pic>
        <p:nvPicPr>
          <p:cNvPr id="37893" name="Picture 2" descr="U:\SOAP\gbidgood\01 Growth\logos\Read Around the World\RatW_C_jpg-475x400.jpg"/>
          <p:cNvPicPr>
            <a:picLocks noChangeAspect="1" noChangeArrowheads="1"/>
          </p:cNvPicPr>
          <p:nvPr/>
        </p:nvPicPr>
        <p:blipFill>
          <a:blip r:embed="rId7" cstate="print"/>
          <a:srcRect/>
          <a:stretch>
            <a:fillRect/>
          </a:stretch>
        </p:blipFill>
        <p:spPr bwMode="auto">
          <a:xfrm>
            <a:off x="990600" y="3505200"/>
            <a:ext cx="1371600" cy="1200150"/>
          </a:xfrm>
          <a:prstGeom prst="rect">
            <a:avLst/>
          </a:prstGeom>
          <a:noFill/>
          <a:ln w="3175">
            <a:solidFill>
              <a:srgbClr val="000066"/>
            </a:solidFill>
            <a:miter lim="800000"/>
            <a:headEnd/>
            <a:tailEnd/>
          </a:ln>
        </p:spPr>
      </p:pic>
      <p:pic>
        <p:nvPicPr>
          <p:cNvPr id="37894" name="Picture 3" descr="U:\SOAP\gbidgood\01 Growth\logos\1 Day\KI-One-Day-logo_withoutdate.gif"/>
          <p:cNvPicPr>
            <a:picLocks noChangeAspect="1" noChangeArrowheads="1"/>
          </p:cNvPicPr>
          <p:nvPr/>
        </p:nvPicPr>
        <p:blipFill>
          <a:blip r:embed="rId8" cstate="print"/>
          <a:srcRect/>
          <a:stretch>
            <a:fillRect/>
          </a:stretch>
        </p:blipFill>
        <p:spPr bwMode="auto">
          <a:xfrm>
            <a:off x="876300" y="2209800"/>
            <a:ext cx="1600200" cy="1060450"/>
          </a:xfrm>
          <a:prstGeom prst="rect">
            <a:avLst/>
          </a:prstGeom>
          <a:noFill/>
          <a:ln w="3175">
            <a:solidFill>
              <a:srgbClr val="3399FF"/>
            </a:solidFill>
            <a:miter lim="800000"/>
            <a:headEnd/>
            <a:tailEnd/>
          </a:ln>
        </p:spPr>
      </p:pic>
    </p:spTree>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Structure</a:t>
            </a:r>
          </a:p>
        </p:txBody>
      </p:sp>
      <p:sp>
        <p:nvSpPr>
          <p:cNvPr id="38915" name="Content Placeholder 2"/>
          <p:cNvSpPr>
            <a:spLocks noGrp="1"/>
          </p:cNvSpPr>
          <p:nvPr>
            <p:ph idx="1"/>
          </p:nvPr>
        </p:nvSpPr>
        <p:spPr/>
        <p:txBody>
          <a:bodyPr/>
          <a:lstStyle/>
          <a:p>
            <a:pPr eaLnBrk="1" hangingPunct="1">
              <a:buFont typeface="Wingdings 2" pitchFamily="18" charset="2"/>
              <a:buNone/>
            </a:pPr>
            <a:r>
              <a:rPr lang="en-US" b="1">
                <a:cs typeface="Arial" charset="0"/>
              </a:rPr>
              <a:t>Kiwanis partnerships</a:t>
            </a:r>
          </a:p>
          <a:p>
            <a:pPr lvl="1" eaLnBrk="1" hangingPunct="1"/>
            <a:r>
              <a:rPr lang="en-US">
                <a:cs typeface="Arial" charset="0"/>
              </a:rPr>
              <a:t>UNICEF</a:t>
            </a:r>
          </a:p>
          <a:p>
            <a:pPr lvl="1" eaLnBrk="1" hangingPunct="1"/>
            <a:r>
              <a:rPr lang="en-US">
                <a:cs typeface="Arial" charset="0"/>
              </a:rPr>
              <a:t>March of Dimes</a:t>
            </a:r>
          </a:p>
          <a:p>
            <a:pPr lvl="1" eaLnBrk="1" hangingPunct="1"/>
            <a:r>
              <a:rPr lang="en-US">
                <a:cs typeface="Arial" charset="0"/>
              </a:rPr>
              <a:t>Boys &amp; Girls Clubs </a:t>
            </a:r>
            <a:br>
              <a:rPr lang="en-US">
                <a:cs typeface="Arial" charset="0"/>
              </a:rPr>
            </a:br>
            <a:r>
              <a:rPr lang="en-US">
                <a:cs typeface="Arial" charset="0"/>
              </a:rPr>
              <a:t>(America and Canada)</a:t>
            </a:r>
          </a:p>
          <a:p>
            <a:pPr lvl="1" eaLnBrk="1" hangingPunct="1"/>
            <a:r>
              <a:rPr lang="en-US">
                <a:cs typeface="Arial" charset="0"/>
              </a:rPr>
              <a:t>Children’s Miracle </a:t>
            </a:r>
            <a:br>
              <a:rPr lang="en-US">
                <a:cs typeface="Arial" charset="0"/>
              </a:rPr>
            </a:br>
            <a:r>
              <a:rPr lang="en-US">
                <a:cs typeface="Arial" charset="0"/>
              </a:rPr>
              <a:t>Network Hospitals</a:t>
            </a:r>
          </a:p>
          <a:p>
            <a:pPr lvl="1" eaLnBrk="1" hangingPunct="1"/>
            <a:r>
              <a:rPr lang="en-US">
                <a:cs typeface="Arial" charset="0"/>
              </a:rPr>
              <a:t>Boy Scouts of America</a:t>
            </a:r>
          </a:p>
          <a:p>
            <a:pPr lvl="1" eaLnBrk="1" hangingPunct="1"/>
            <a:r>
              <a:rPr lang="en-US">
                <a:cs typeface="Arial" charset="0"/>
              </a:rPr>
              <a:t>Heartland Truly Moving Pictures</a:t>
            </a:r>
          </a:p>
          <a:p>
            <a:pPr lvl="1" eaLnBrk="1" hangingPunct="1">
              <a:buFontTx/>
              <a:buNone/>
            </a:pPr>
            <a:endParaRPr lang="en-US" sz="1100" i="1">
              <a:cs typeface="Arial" charset="0"/>
              <a:hlinkClick r:id="rId3"/>
            </a:endParaRPr>
          </a:p>
          <a:p>
            <a:pPr lvl="1" eaLnBrk="1" hangingPunct="1">
              <a:buFontTx/>
              <a:buNone/>
            </a:pPr>
            <a:r>
              <a:rPr lang="en-US" i="1">
                <a:cs typeface="Arial" charset="0"/>
                <a:hlinkClick r:id="rId3"/>
              </a:rPr>
              <a:t>www.KiwanisOne.org/partners</a:t>
            </a:r>
            <a:endParaRPr lang="en-US">
              <a:cs typeface="Arial" charset="0"/>
            </a:endParaRPr>
          </a:p>
        </p:txBody>
      </p:sp>
      <p:pic>
        <p:nvPicPr>
          <p:cNvPr id="38916" name="Picture 2"/>
          <p:cNvPicPr>
            <a:picLocks noChangeAspect="1" noChangeArrowheads="1"/>
          </p:cNvPicPr>
          <p:nvPr/>
        </p:nvPicPr>
        <p:blipFill>
          <a:blip r:embed="rId4" cstate="print"/>
          <a:srcRect l="65601" t="50800" r="16806" b="13400"/>
          <a:stretch>
            <a:fillRect/>
          </a:stretch>
        </p:blipFill>
        <p:spPr bwMode="auto">
          <a:xfrm>
            <a:off x="4610100" y="2193925"/>
            <a:ext cx="4457700" cy="2835275"/>
          </a:xfrm>
          <a:prstGeom prst="rect">
            <a:avLst/>
          </a:prstGeom>
          <a:noFill/>
          <a:ln w="9525">
            <a:noFill/>
            <a:miter lim="800000"/>
            <a:headEnd/>
            <a:tailEnd/>
          </a:ln>
        </p:spPr>
      </p:pic>
    </p:spTree>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14400" y="0"/>
            <a:ext cx="8229600" cy="1143000"/>
          </a:xfrm>
        </p:spPr>
        <p:txBody>
          <a:bodyPr anchor="ctr"/>
          <a:lstStyle/>
          <a:p>
            <a:pPr eaLnBrk="1" hangingPunct="1">
              <a:defRPr/>
            </a:pPr>
            <a:r>
              <a:rPr lang="en-US" sz="3200" dirty="0"/>
              <a:t>Club business</a:t>
            </a:r>
          </a:p>
        </p:txBody>
      </p:sp>
      <p:sp>
        <p:nvSpPr>
          <p:cNvPr id="39939" name="Rectangle 3"/>
          <p:cNvSpPr>
            <a:spLocks noGrp="1" noChangeArrowheads="1"/>
          </p:cNvSpPr>
          <p:nvPr>
            <p:ph idx="1"/>
          </p:nvPr>
        </p:nvSpPr>
        <p:spPr/>
        <p:txBody>
          <a:bodyPr/>
          <a:lstStyle/>
          <a:p>
            <a:pPr eaLnBrk="1" hangingPunct="1">
              <a:buFont typeface="Wingdings 2" pitchFamily="18" charset="2"/>
              <a:buNone/>
            </a:pPr>
            <a:r>
              <a:rPr lang="en-US" b="1" dirty="0">
                <a:cs typeface="Arial" charset="0"/>
              </a:rPr>
              <a:t>Standard Form for Club Bylaws</a:t>
            </a:r>
          </a:p>
          <a:p>
            <a:pPr eaLnBrk="1" hangingPunct="1">
              <a:buFont typeface="Arial" charset="0"/>
              <a:buChar char="•"/>
            </a:pPr>
            <a:r>
              <a:rPr lang="en-US" dirty="0">
                <a:cs typeface="Arial" charset="0"/>
              </a:rPr>
              <a:t>Guidelines</a:t>
            </a:r>
          </a:p>
          <a:p>
            <a:pPr eaLnBrk="1" hangingPunct="1">
              <a:buFont typeface="Arial" charset="0"/>
              <a:buChar char="•"/>
            </a:pPr>
            <a:r>
              <a:rPr lang="en-US" dirty="0">
                <a:cs typeface="Arial" charset="0"/>
              </a:rPr>
              <a:t>Requirements</a:t>
            </a:r>
          </a:p>
          <a:p>
            <a:pPr eaLnBrk="1" hangingPunct="1">
              <a:buFont typeface="Arial" charset="0"/>
              <a:buChar char="•"/>
            </a:pPr>
            <a:r>
              <a:rPr lang="en-US" dirty="0">
                <a:cs typeface="Arial" charset="0"/>
              </a:rPr>
              <a:t>Parameters </a:t>
            </a:r>
          </a:p>
          <a:p>
            <a:pPr eaLnBrk="1" hangingPunct="1">
              <a:buFont typeface="Arial" charset="0"/>
              <a:buChar char="•"/>
            </a:pPr>
            <a:r>
              <a:rPr lang="en-US" dirty="0">
                <a:cs typeface="Arial" charset="0"/>
              </a:rPr>
              <a:t>Covers membership, </a:t>
            </a:r>
            <a:br>
              <a:rPr lang="en-US" dirty="0">
                <a:cs typeface="Arial" charset="0"/>
              </a:rPr>
            </a:br>
            <a:r>
              <a:rPr lang="en-US" dirty="0">
                <a:cs typeface="Arial" charset="0"/>
              </a:rPr>
              <a:t>meetings, board, officers,</a:t>
            </a:r>
            <a:br>
              <a:rPr lang="en-US" dirty="0">
                <a:cs typeface="Arial" charset="0"/>
              </a:rPr>
            </a:br>
            <a:r>
              <a:rPr lang="en-US" dirty="0">
                <a:cs typeface="Arial" charset="0"/>
              </a:rPr>
              <a:t>finances</a:t>
            </a:r>
          </a:p>
        </p:txBody>
      </p:sp>
      <p:pic>
        <p:nvPicPr>
          <p:cNvPr id="39940" name="Picture 2"/>
          <p:cNvPicPr>
            <a:picLocks noChangeAspect="1" noChangeArrowheads="1"/>
          </p:cNvPicPr>
          <p:nvPr/>
        </p:nvPicPr>
        <p:blipFill>
          <a:blip r:embed="rId3" cstate="print"/>
          <a:srcRect/>
          <a:stretch>
            <a:fillRect/>
          </a:stretch>
        </p:blipFill>
        <p:spPr bwMode="auto">
          <a:xfrm>
            <a:off x="5486400" y="2127250"/>
            <a:ext cx="3124200" cy="3973513"/>
          </a:xfrm>
          <a:prstGeom prst="rect">
            <a:avLst/>
          </a:prstGeom>
          <a:noFill/>
          <a:ln w="3175">
            <a:solidFill>
              <a:schemeClr val="bg1"/>
            </a:solidFill>
            <a:miter lim="800000"/>
            <a:headEnd/>
            <a:tailEnd/>
          </a:ln>
        </p:spPr>
      </p:pic>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a:t>Who we are</a:t>
            </a:r>
            <a:endParaRPr lang="en-US" dirty="0"/>
          </a:p>
        </p:txBody>
      </p:sp>
      <p:sp>
        <p:nvSpPr>
          <p:cNvPr id="13315" name="Rectangle 3"/>
          <p:cNvSpPr>
            <a:spLocks noGrp="1" noChangeArrowheads="1"/>
          </p:cNvSpPr>
          <p:nvPr>
            <p:ph idx="1"/>
          </p:nvPr>
        </p:nvSpPr>
        <p:spPr/>
        <p:txBody>
          <a:bodyPr/>
          <a:lstStyle/>
          <a:p>
            <a:pPr eaLnBrk="1" hangingPunct="1">
              <a:buFont typeface="Wingdings 2" pitchFamily="18" charset="2"/>
              <a:buNone/>
            </a:pPr>
            <a:r>
              <a:rPr lang="en-US" b="1" dirty="0">
                <a:cs typeface="Arial" charset="0"/>
              </a:rPr>
              <a:t>What is Kiwanis?</a:t>
            </a:r>
          </a:p>
          <a:p>
            <a:pPr eaLnBrk="1" hangingPunct="1">
              <a:buFont typeface="Wingdings 2" pitchFamily="18" charset="2"/>
              <a:buNone/>
            </a:pPr>
            <a:r>
              <a:rPr lang="en-US" dirty="0">
                <a:cs typeface="Arial" charset="0"/>
              </a:rPr>
              <a:t>	</a:t>
            </a:r>
          </a:p>
          <a:p>
            <a:pPr eaLnBrk="1" hangingPunct="1">
              <a:buFont typeface="Wingdings 2" pitchFamily="18" charset="2"/>
              <a:buNone/>
            </a:pPr>
            <a:r>
              <a:rPr lang="en-US" dirty="0">
                <a:cs typeface="Arial" charset="0"/>
              </a:rPr>
              <a:t>	Kiwanis is a global organization of volunteers dedicated to improving the world one child and one community at a time.</a:t>
            </a:r>
          </a:p>
          <a:p>
            <a:pPr eaLnBrk="1" hangingPunct="1"/>
            <a:endParaRPr lang="en-US" dirty="0">
              <a:cs typeface="Arial" charset="0"/>
            </a:endParaRPr>
          </a:p>
        </p:txBody>
      </p:sp>
      <p:pic>
        <p:nvPicPr>
          <p:cNvPr id="13316" name="Picture 2" descr="C:\Documents and Settings\gbidgood\Local Settings\Temporary Internet Files\Content.IE5\65BVQX1R\MP900430643[1].jpg"/>
          <p:cNvPicPr>
            <a:picLocks noChangeAspect="1" noChangeArrowheads="1"/>
          </p:cNvPicPr>
          <p:nvPr/>
        </p:nvPicPr>
        <p:blipFill>
          <a:blip r:embed="rId3" cstate="print"/>
          <a:srcRect t="27751"/>
          <a:stretch>
            <a:fillRect/>
          </a:stretch>
        </p:blipFill>
        <p:spPr bwMode="auto">
          <a:xfrm>
            <a:off x="5867400" y="3810000"/>
            <a:ext cx="2368550" cy="2209800"/>
          </a:xfrm>
          <a:prstGeom prst="rect">
            <a:avLst/>
          </a:prstGeom>
          <a:noFill/>
          <a:ln w="9525">
            <a:noFill/>
            <a:miter lim="800000"/>
            <a:headEnd/>
            <a:tailEnd/>
          </a:ln>
        </p:spPr>
      </p:pic>
    </p:spTree>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Club business</a:t>
            </a:r>
          </a:p>
        </p:txBody>
      </p:sp>
      <p:sp>
        <p:nvSpPr>
          <p:cNvPr id="40963" name="Content Placeholder 4"/>
          <p:cNvSpPr>
            <a:spLocks noGrp="1"/>
          </p:cNvSpPr>
          <p:nvPr>
            <p:ph idx="1"/>
          </p:nvPr>
        </p:nvSpPr>
        <p:spPr>
          <a:xfrm>
            <a:off x="533400" y="1524000"/>
            <a:ext cx="8229600" cy="4953000"/>
          </a:xfrm>
        </p:spPr>
        <p:txBody>
          <a:bodyPr/>
          <a:lstStyle/>
          <a:p>
            <a:pPr eaLnBrk="1" hangingPunct="1">
              <a:buFont typeface="Wingdings 2" pitchFamily="18" charset="2"/>
              <a:buNone/>
            </a:pPr>
            <a:r>
              <a:rPr lang="en-US" b="1" dirty="0">
                <a:cs typeface="Arial" charset="0"/>
              </a:rPr>
              <a:t>Members vote to:</a:t>
            </a:r>
          </a:p>
          <a:p>
            <a:pPr lvl="1" eaLnBrk="1" hangingPunct="1"/>
            <a:r>
              <a:rPr lang="en-US" dirty="0">
                <a:cs typeface="Arial" charset="0"/>
              </a:rPr>
              <a:t>Elect club officers and directors</a:t>
            </a:r>
          </a:p>
          <a:p>
            <a:pPr lvl="1" eaLnBrk="1" hangingPunct="1"/>
            <a:r>
              <a:rPr lang="en-US" dirty="0">
                <a:cs typeface="Arial" charset="0"/>
              </a:rPr>
              <a:t>Amend club bylaws</a:t>
            </a:r>
          </a:p>
          <a:p>
            <a:pPr eaLnBrk="1" hangingPunct="1"/>
            <a:endParaRPr lang="en-US" dirty="0">
              <a:cs typeface="Arial" charset="0"/>
            </a:endParaRPr>
          </a:p>
          <a:p>
            <a:pPr eaLnBrk="1" hangingPunct="1">
              <a:buFont typeface="Wingdings 2" pitchFamily="18" charset="2"/>
              <a:buNone/>
            </a:pPr>
            <a:r>
              <a:rPr lang="en-US" b="1" dirty="0">
                <a:cs typeface="Arial" charset="0"/>
              </a:rPr>
              <a:t>The board of directors:</a:t>
            </a:r>
          </a:p>
          <a:p>
            <a:pPr lvl="1" eaLnBrk="1" hangingPunct="1"/>
            <a:r>
              <a:rPr lang="en-US" dirty="0">
                <a:cs typeface="Arial" charset="0"/>
              </a:rPr>
              <a:t>Determines club policies</a:t>
            </a:r>
          </a:p>
          <a:p>
            <a:pPr lvl="1" eaLnBrk="1" hangingPunct="1"/>
            <a:r>
              <a:rPr lang="en-US" dirty="0">
                <a:cs typeface="Arial" charset="0"/>
              </a:rPr>
              <a:t>Approves club projects</a:t>
            </a:r>
          </a:p>
          <a:p>
            <a:pPr lvl="1" eaLnBrk="1" hangingPunct="1"/>
            <a:r>
              <a:rPr lang="en-US" dirty="0">
                <a:cs typeface="Arial" charset="0"/>
              </a:rPr>
              <a:t>Approves and controls club budget</a:t>
            </a:r>
          </a:p>
          <a:p>
            <a:pPr lvl="1" eaLnBrk="1" hangingPunct="1"/>
            <a:r>
              <a:rPr lang="en-US" dirty="0">
                <a:cs typeface="Arial" charset="0"/>
              </a:rPr>
              <a:t>Manages the club</a:t>
            </a:r>
          </a:p>
          <a:p>
            <a:pPr eaLnBrk="1" hangingPunct="1">
              <a:buFont typeface="Wingdings 2" pitchFamily="18" charset="2"/>
              <a:buNone/>
            </a:pPr>
            <a:endParaRPr lang="en-US" dirty="0">
              <a:cs typeface="Arial" charset="0"/>
            </a:endParaRPr>
          </a:p>
        </p:txBody>
      </p:sp>
      <p:pic>
        <p:nvPicPr>
          <p:cNvPr id="40964" name="Picture 4" descr="Close this window"/>
          <p:cNvPicPr>
            <a:picLocks noChangeAspect="1" noChangeArrowheads="1"/>
          </p:cNvPicPr>
          <p:nvPr/>
        </p:nvPicPr>
        <p:blipFill>
          <a:blip r:embed="rId3" cstate="print"/>
          <a:srcRect/>
          <a:stretch>
            <a:fillRect/>
          </a:stretch>
        </p:blipFill>
        <p:spPr bwMode="auto">
          <a:xfrm>
            <a:off x="5486400" y="1828800"/>
            <a:ext cx="3200400" cy="3200400"/>
          </a:xfrm>
          <a:prstGeom prst="rect">
            <a:avLst/>
          </a:prstGeom>
          <a:noFill/>
          <a:ln w="9525">
            <a:noFill/>
            <a:miter lim="800000"/>
            <a:headEnd/>
            <a:tailEnd/>
          </a:ln>
        </p:spPr>
      </p:pic>
    </p:spTree>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152400"/>
            <a:ext cx="6553200" cy="838200"/>
          </a:xfrm>
        </p:spPr>
        <p:txBody>
          <a:bodyPr anchor="ctr"/>
          <a:lstStyle/>
          <a:p>
            <a:pPr eaLnBrk="1" hangingPunct="1">
              <a:defRPr/>
            </a:pPr>
            <a:r>
              <a:rPr lang="en-US" dirty="0"/>
              <a:t>Club business</a:t>
            </a:r>
          </a:p>
        </p:txBody>
      </p:sp>
      <p:sp>
        <p:nvSpPr>
          <p:cNvPr id="41987" name="Content Placeholder 4"/>
          <p:cNvSpPr>
            <a:spLocks noGrp="1"/>
          </p:cNvSpPr>
          <p:nvPr>
            <p:ph idx="1"/>
          </p:nvPr>
        </p:nvSpPr>
        <p:spPr>
          <a:xfrm>
            <a:off x="381000" y="1600200"/>
            <a:ext cx="8229600" cy="4953000"/>
          </a:xfrm>
        </p:spPr>
        <p:txBody>
          <a:bodyPr/>
          <a:lstStyle/>
          <a:p>
            <a:pPr eaLnBrk="1" hangingPunct="1">
              <a:buFont typeface="Wingdings 2" pitchFamily="18" charset="2"/>
              <a:buNone/>
            </a:pPr>
            <a:r>
              <a:rPr lang="en-US" b="1">
                <a:cs typeface="Arial" charset="0"/>
              </a:rPr>
              <a:t>Board of directors meeting</a:t>
            </a:r>
          </a:p>
          <a:p>
            <a:pPr lvl="1" eaLnBrk="1" hangingPunct="1"/>
            <a:r>
              <a:rPr lang="en-US">
                <a:cs typeface="Arial" charset="0"/>
              </a:rPr>
              <a:t>All members are welcome.</a:t>
            </a:r>
          </a:p>
          <a:p>
            <a:pPr lvl="1" eaLnBrk="1" hangingPunct="1"/>
            <a:r>
              <a:rPr lang="en-US">
                <a:cs typeface="Arial" charset="0"/>
              </a:rPr>
              <a:t>Only board members can vote.</a:t>
            </a:r>
          </a:p>
          <a:p>
            <a:pPr eaLnBrk="1" hangingPunct="1"/>
            <a:endParaRPr lang="en-US">
              <a:cs typeface="Arial" charset="0"/>
            </a:endParaRPr>
          </a:p>
          <a:p>
            <a:pPr eaLnBrk="1" hangingPunct="1">
              <a:buFont typeface="Wingdings 2" pitchFamily="18" charset="2"/>
              <a:buNone/>
            </a:pPr>
            <a:r>
              <a:rPr lang="en-US">
                <a:cs typeface="Arial" charset="0"/>
              </a:rPr>
              <a:t>Day:</a:t>
            </a:r>
          </a:p>
          <a:p>
            <a:pPr eaLnBrk="1" hangingPunct="1">
              <a:buFont typeface="Wingdings 2" pitchFamily="18" charset="2"/>
              <a:buNone/>
            </a:pPr>
            <a:r>
              <a:rPr lang="en-US">
                <a:cs typeface="Arial" charset="0"/>
              </a:rPr>
              <a:t>Time:</a:t>
            </a:r>
          </a:p>
          <a:p>
            <a:pPr eaLnBrk="1" hangingPunct="1">
              <a:buFont typeface="Wingdings 2" pitchFamily="18" charset="2"/>
              <a:buNone/>
            </a:pPr>
            <a:r>
              <a:rPr lang="en-US">
                <a:cs typeface="Arial" charset="0"/>
              </a:rPr>
              <a:t>Location:</a:t>
            </a:r>
          </a:p>
          <a:p>
            <a:pPr eaLnBrk="1" hangingPunct="1"/>
            <a:endParaRPr lang="en-US">
              <a:cs typeface="Arial" charset="0"/>
            </a:endParaRPr>
          </a:p>
        </p:txBody>
      </p:sp>
      <p:pic>
        <p:nvPicPr>
          <p:cNvPr id="41988" name="Picture 1" descr="C:\Documents and Settings\gbidgood\Local Settings\Temporary Internet Files\Content.IE5\65BVQX1R\MP900438680[1].jpg"/>
          <p:cNvPicPr>
            <a:picLocks noChangeAspect="1" noChangeArrowheads="1"/>
          </p:cNvPicPr>
          <p:nvPr/>
        </p:nvPicPr>
        <p:blipFill>
          <a:blip r:embed="rId3" cstate="print"/>
          <a:srcRect/>
          <a:stretch>
            <a:fillRect/>
          </a:stretch>
        </p:blipFill>
        <p:spPr bwMode="auto">
          <a:xfrm>
            <a:off x="6027738" y="1498600"/>
            <a:ext cx="3124200" cy="2082800"/>
          </a:xfrm>
          <a:prstGeom prst="rect">
            <a:avLst/>
          </a:prstGeom>
          <a:noFill/>
          <a:ln w="9525">
            <a:noFill/>
            <a:miter lim="800000"/>
            <a:headEnd/>
            <a:tailEnd/>
          </a:ln>
        </p:spPr>
      </p:pic>
    </p:spTree>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dirty="0"/>
              <a:t>Club business</a:t>
            </a:r>
          </a:p>
        </p:txBody>
      </p:sp>
      <p:sp>
        <p:nvSpPr>
          <p:cNvPr id="43011" name="Rectangle 3"/>
          <p:cNvSpPr>
            <a:spLocks noGrp="1" noChangeArrowheads="1"/>
          </p:cNvSpPr>
          <p:nvPr>
            <p:ph idx="1"/>
          </p:nvPr>
        </p:nvSpPr>
        <p:spPr/>
        <p:txBody>
          <a:bodyPr/>
          <a:lstStyle/>
          <a:p>
            <a:pPr eaLnBrk="1" hangingPunct="1">
              <a:buFont typeface="Wingdings 2" pitchFamily="18" charset="2"/>
              <a:buNone/>
            </a:pPr>
            <a:r>
              <a:rPr lang="en-US" b="1">
                <a:cs typeface="Arial" charset="0"/>
              </a:rPr>
              <a:t>Finance and budget</a:t>
            </a:r>
          </a:p>
          <a:p>
            <a:pPr eaLnBrk="1" hangingPunct="1">
              <a:buSzPct val="90000"/>
              <a:buFont typeface="Palatino Linotype" pitchFamily="18" charset="0"/>
              <a:buChar char="•"/>
            </a:pPr>
            <a:r>
              <a:rPr lang="en-US">
                <a:cs typeface="Arial" charset="0"/>
              </a:rPr>
              <a:t>Administrative account</a:t>
            </a:r>
          </a:p>
          <a:p>
            <a:pPr lvl="1" eaLnBrk="1" hangingPunct="1"/>
            <a:r>
              <a:rPr lang="en-US">
                <a:cs typeface="Arial" charset="0"/>
              </a:rPr>
              <a:t>Income from club dues, </a:t>
            </a:r>
            <a:br>
              <a:rPr lang="en-US">
                <a:cs typeface="Arial" charset="0"/>
              </a:rPr>
            </a:br>
            <a:r>
              <a:rPr lang="en-US">
                <a:cs typeface="Arial" charset="0"/>
              </a:rPr>
              <a:t>meal charges, new member fees</a:t>
            </a:r>
          </a:p>
          <a:p>
            <a:pPr lvl="1" eaLnBrk="1" hangingPunct="1"/>
            <a:r>
              <a:rPr lang="en-US">
                <a:cs typeface="Arial" charset="0"/>
              </a:rPr>
              <a:t>Used to pay administrative expenses of club</a:t>
            </a:r>
          </a:p>
          <a:p>
            <a:pPr eaLnBrk="1" hangingPunct="1">
              <a:buSzPct val="90000"/>
              <a:buFont typeface="Palatino Linotype" pitchFamily="18" charset="0"/>
              <a:buChar char="•"/>
            </a:pPr>
            <a:r>
              <a:rPr lang="en-US">
                <a:cs typeface="Arial" charset="0"/>
              </a:rPr>
              <a:t>Service account</a:t>
            </a:r>
          </a:p>
          <a:p>
            <a:pPr lvl="1" eaLnBrk="1" hangingPunct="1"/>
            <a:r>
              <a:rPr lang="en-US">
                <a:cs typeface="Arial" charset="0"/>
              </a:rPr>
              <a:t>Income from public fundraising projects or contributions</a:t>
            </a:r>
          </a:p>
          <a:p>
            <a:pPr lvl="1" eaLnBrk="1" hangingPunct="1"/>
            <a:r>
              <a:rPr lang="en-US">
                <a:cs typeface="Arial" charset="0"/>
              </a:rPr>
              <a:t>Cannot be used to pay administrative expenses of club</a:t>
            </a:r>
          </a:p>
        </p:txBody>
      </p:sp>
      <p:pic>
        <p:nvPicPr>
          <p:cNvPr id="4" name="Picture 1" descr="C:\Documents and Settings\gbidgood\Local Settings\Temporary Internet Files\Content.IE5\273IB1YS\MP900387250[1].jpg"/>
          <p:cNvPicPr>
            <a:picLocks noChangeAspect="1" noChangeArrowheads="1"/>
          </p:cNvPicPr>
          <p:nvPr/>
        </p:nvPicPr>
        <p:blipFill>
          <a:blip r:embed="rId3" cstate="print"/>
          <a:srcRect t="20444" b="15304"/>
          <a:stretch>
            <a:fillRect/>
          </a:stretch>
        </p:blipFill>
        <p:spPr bwMode="auto">
          <a:xfrm>
            <a:off x="5499206" y="1697850"/>
            <a:ext cx="3293102" cy="1509338"/>
          </a:xfrm>
          <a:prstGeom prst="rect">
            <a:avLst/>
          </a:prstGeom>
          <a:solidFill>
            <a:srgbClr val="FFFFFF">
              <a:shade val="85000"/>
            </a:srgbClr>
          </a:solidFill>
          <a:ln w="1905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a:t>Club business</a:t>
            </a:r>
            <a:endParaRPr lang="en-US" dirty="0"/>
          </a:p>
        </p:txBody>
      </p:sp>
      <p:sp>
        <p:nvSpPr>
          <p:cNvPr id="44035" name="Content Placeholder 4"/>
          <p:cNvSpPr>
            <a:spLocks noGrp="1"/>
          </p:cNvSpPr>
          <p:nvPr>
            <p:ph idx="1"/>
          </p:nvPr>
        </p:nvSpPr>
        <p:spPr/>
        <p:txBody>
          <a:bodyPr/>
          <a:lstStyle/>
          <a:p>
            <a:pPr eaLnBrk="1" hangingPunct="1">
              <a:buFont typeface="Wingdings 2" pitchFamily="18" charset="2"/>
              <a:buNone/>
            </a:pPr>
            <a:r>
              <a:rPr lang="en-US" b="1">
                <a:cs typeface="Arial" charset="0"/>
              </a:rPr>
              <a:t>Dues and fees</a:t>
            </a:r>
          </a:p>
          <a:p>
            <a:pPr eaLnBrk="1" hangingPunct="1">
              <a:buFont typeface="Wingdings 2" pitchFamily="18" charset="2"/>
              <a:buNone/>
            </a:pPr>
            <a:r>
              <a:rPr lang="en-US">
                <a:cs typeface="Arial" charset="0"/>
              </a:rPr>
              <a:t>	New member fee </a:t>
            </a:r>
            <a:br>
              <a:rPr lang="en-US">
                <a:cs typeface="Arial" charset="0"/>
              </a:rPr>
            </a:br>
            <a:r>
              <a:rPr lang="en-US" sz="1800">
                <a:cs typeface="Arial" charset="0"/>
              </a:rPr>
              <a:t>(covers the cost between joining and October 1):</a:t>
            </a:r>
          </a:p>
          <a:p>
            <a:pPr eaLnBrk="1" hangingPunct="1">
              <a:buFont typeface="Wingdings 2" pitchFamily="18" charset="2"/>
              <a:buNone/>
            </a:pPr>
            <a:r>
              <a:rPr lang="en-US">
                <a:cs typeface="Arial" charset="0"/>
              </a:rPr>
              <a:t>	Club dues: $</a:t>
            </a:r>
          </a:p>
          <a:p>
            <a:pPr eaLnBrk="1" hangingPunct="1">
              <a:buFont typeface="Wingdings 2" pitchFamily="18" charset="2"/>
              <a:buNone/>
            </a:pPr>
            <a:r>
              <a:rPr lang="en-US">
                <a:cs typeface="Arial" charset="0"/>
              </a:rPr>
              <a:t>	District dues: $</a:t>
            </a:r>
          </a:p>
          <a:p>
            <a:pPr eaLnBrk="1" hangingPunct="1">
              <a:buFont typeface="Wingdings 2" pitchFamily="18" charset="2"/>
              <a:buNone/>
            </a:pPr>
            <a:r>
              <a:rPr lang="en-US">
                <a:cs typeface="Arial" charset="0"/>
              </a:rPr>
              <a:t>	Kiwanis International dues: $</a:t>
            </a:r>
          </a:p>
          <a:p>
            <a:pPr eaLnBrk="1" hangingPunct="1"/>
            <a:endParaRPr lang="en-US">
              <a:cs typeface="Arial" charset="0"/>
            </a:endParaRPr>
          </a:p>
          <a:p>
            <a:pPr eaLnBrk="1" hangingPunct="1">
              <a:buFont typeface="Wingdings 2" pitchFamily="18" charset="2"/>
              <a:buNone/>
            </a:pPr>
            <a:r>
              <a:rPr lang="en-US">
                <a:cs typeface="Arial" charset="0"/>
              </a:rPr>
              <a:t>	Total annual dues: $</a:t>
            </a:r>
          </a:p>
          <a:p>
            <a:pPr eaLnBrk="1" hangingPunct="1"/>
            <a:endParaRPr lang="en-US">
              <a:cs typeface="Arial" charset="0"/>
            </a:endParaRPr>
          </a:p>
        </p:txBody>
      </p:sp>
      <p:pic>
        <p:nvPicPr>
          <p:cNvPr id="44036" name="Picture 2" descr="C:\Documents and Settings\gbidgood\Local Settings\Temporary Internet Files\Content.IE5\65BVQX1R\MP900398829[1].jpg"/>
          <p:cNvPicPr>
            <a:picLocks noChangeAspect="1" noChangeArrowheads="1"/>
          </p:cNvPicPr>
          <p:nvPr/>
        </p:nvPicPr>
        <p:blipFill>
          <a:blip r:embed="rId3" cstate="print"/>
          <a:srcRect l="9525" t="25000" r="10715" b="8333"/>
          <a:stretch>
            <a:fillRect/>
          </a:stretch>
        </p:blipFill>
        <p:spPr bwMode="auto">
          <a:xfrm>
            <a:off x="6454775" y="1365250"/>
            <a:ext cx="2689225" cy="1606550"/>
          </a:xfrm>
          <a:prstGeom prst="rect">
            <a:avLst/>
          </a:prstGeom>
          <a:noFill/>
          <a:ln w="9525">
            <a:noFill/>
            <a:miter lim="800000"/>
            <a:headEnd/>
            <a:tailEnd/>
          </a:ln>
        </p:spPr>
      </p:pic>
    </p:spTree>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Conventions</a:t>
            </a:r>
          </a:p>
        </p:txBody>
      </p:sp>
      <p:sp>
        <p:nvSpPr>
          <p:cNvPr id="45059" name="Content Placeholder 4"/>
          <p:cNvSpPr>
            <a:spLocks noGrp="1"/>
          </p:cNvSpPr>
          <p:nvPr>
            <p:ph idx="1"/>
          </p:nvPr>
        </p:nvSpPr>
        <p:spPr/>
        <p:txBody>
          <a:bodyPr/>
          <a:lstStyle/>
          <a:p>
            <a:pPr eaLnBrk="1" hangingPunct="1">
              <a:buFont typeface="Wingdings 2" pitchFamily="18" charset="2"/>
              <a:buNone/>
            </a:pPr>
            <a:r>
              <a:rPr lang="en-US" b="1">
                <a:cs typeface="Arial" charset="0"/>
              </a:rPr>
              <a:t>Conventions</a:t>
            </a:r>
          </a:p>
          <a:p>
            <a:pPr lvl="1" eaLnBrk="1" hangingPunct="1"/>
            <a:r>
              <a:rPr lang="en-US">
                <a:cs typeface="Arial" charset="0"/>
              </a:rPr>
              <a:t>District midyear conference</a:t>
            </a:r>
          </a:p>
          <a:p>
            <a:pPr lvl="1" eaLnBrk="1" hangingPunct="1"/>
            <a:r>
              <a:rPr lang="en-US">
                <a:cs typeface="Arial" charset="0"/>
              </a:rPr>
              <a:t>District convention</a:t>
            </a:r>
          </a:p>
          <a:p>
            <a:pPr lvl="1" eaLnBrk="1" hangingPunct="1"/>
            <a:r>
              <a:rPr lang="en-US">
                <a:cs typeface="Arial" charset="0"/>
              </a:rPr>
              <a:t>Kiwanis International convention</a:t>
            </a:r>
          </a:p>
          <a:p>
            <a:pPr lvl="1" eaLnBrk="1" hangingPunct="1"/>
            <a:r>
              <a:rPr lang="en-US">
                <a:cs typeface="Arial" charset="0"/>
              </a:rPr>
              <a:t>Key Club International convention</a:t>
            </a:r>
          </a:p>
          <a:p>
            <a:pPr lvl="1" eaLnBrk="1" hangingPunct="1"/>
            <a:r>
              <a:rPr lang="en-US">
                <a:cs typeface="Arial" charset="0"/>
              </a:rPr>
              <a:t>Circle K International convention</a:t>
            </a:r>
          </a:p>
          <a:p>
            <a:pPr lvl="1" eaLnBrk="1" hangingPunct="1"/>
            <a:endParaRPr lang="en-US">
              <a:cs typeface="Arial" charset="0"/>
            </a:endParaRPr>
          </a:p>
          <a:p>
            <a:pPr lvl="1" eaLnBrk="1" hangingPunct="1"/>
            <a:r>
              <a:rPr lang="en-US">
                <a:cs typeface="Arial" charset="0"/>
              </a:rPr>
              <a:t>Key Club and Circle K International also have </a:t>
            </a:r>
            <a:br>
              <a:rPr lang="en-US">
                <a:cs typeface="Arial" charset="0"/>
              </a:rPr>
            </a:br>
            <a:r>
              <a:rPr lang="en-US">
                <a:cs typeface="Arial" charset="0"/>
              </a:rPr>
              <a:t>district conventions.</a:t>
            </a:r>
          </a:p>
          <a:p>
            <a:pPr eaLnBrk="1" hangingPunct="1"/>
            <a:endParaRPr lang="en-US">
              <a:cs typeface="Arial" charset="0"/>
            </a:endParaRPr>
          </a:p>
        </p:txBody>
      </p:sp>
      <p:pic>
        <p:nvPicPr>
          <p:cNvPr id="45060" name="Picture 4" descr="C:\Documents and Settings\gbidgood\Local Settings\Temporary Internet Files\Content.IE5\273IB1YS\MP900442499[1].jpg"/>
          <p:cNvPicPr>
            <a:picLocks noChangeAspect="1" noChangeArrowheads="1"/>
          </p:cNvPicPr>
          <p:nvPr/>
        </p:nvPicPr>
        <p:blipFill>
          <a:blip r:embed="rId3" cstate="print"/>
          <a:srcRect/>
          <a:stretch>
            <a:fillRect/>
          </a:stretch>
        </p:blipFill>
        <p:spPr bwMode="auto">
          <a:xfrm>
            <a:off x="6153150" y="1676400"/>
            <a:ext cx="2609850" cy="1752600"/>
          </a:xfrm>
          <a:prstGeom prst="rect">
            <a:avLst/>
          </a:prstGeom>
          <a:noFill/>
          <a:ln w="9525">
            <a:noFill/>
            <a:miter lim="800000"/>
            <a:headEnd/>
            <a:tailEnd/>
          </a:ln>
        </p:spPr>
      </p:pic>
    </p:spTree>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b="5533"/>
          <a:stretch>
            <a:fillRect/>
          </a:stretch>
        </p:blipFill>
        <p:spPr bwMode="auto">
          <a:xfrm>
            <a:off x="1306513" y="1481138"/>
            <a:ext cx="6400800" cy="4538662"/>
          </a:xfrm>
          <a:prstGeom prst="rect">
            <a:avLst/>
          </a:prstGeom>
          <a:noFill/>
          <a:ln w="9525">
            <a:noFill/>
            <a:miter lim="800000"/>
            <a:headEnd/>
            <a:tailEnd/>
          </a:ln>
        </p:spPr>
      </p:pic>
      <p:sp>
        <p:nvSpPr>
          <p:cNvPr id="4" name="Title 3"/>
          <p:cNvSpPr>
            <a:spLocks noGrp="1"/>
          </p:cNvSpPr>
          <p:nvPr>
            <p:ph type="title"/>
          </p:nvPr>
        </p:nvSpPr>
        <p:spPr/>
        <p:txBody>
          <a:bodyPr/>
          <a:lstStyle/>
          <a:p>
            <a:pPr eaLnBrk="1" hangingPunct="1">
              <a:defRPr/>
            </a:pPr>
            <a:endParaRPr lang="en-US" dirty="0"/>
          </a:p>
        </p:txBody>
      </p:sp>
      <p:sp>
        <p:nvSpPr>
          <p:cNvPr id="46084" name="Content Placeholder 4"/>
          <p:cNvSpPr>
            <a:spLocks noGrp="1"/>
          </p:cNvSpPr>
          <p:nvPr>
            <p:ph idx="1"/>
          </p:nvPr>
        </p:nvSpPr>
        <p:spPr>
          <a:xfrm>
            <a:off x="533400" y="1600200"/>
            <a:ext cx="8229600" cy="4953000"/>
          </a:xfrm>
        </p:spPr>
        <p:txBody>
          <a:bodyPr anchor="ctr"/>
          <a:lstStyle/>
          <a:p>
            <a:pPr marL="0" indent="0" algn="ctr" eaLnBrk="1" hangingPunct="1">
              <a:buFont typeface="Wingdings 2" pitchFamily="18" charset="2"/>
              <a:buNone/>
            </a:pPr>
            <a:r>
              <a:rPr lang="en-US" sz="5400">
                <a:cs typeface="Arial" charset="0"/>
              </a:rPr>
              <a:t>Questions?</a:t>
            </a:r>
          </a:p>
        </p:txBody>
      </p:sp>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Who we are</a:t>
            </a:r>
          </a:p>
        </p:txBody>
      </p:sp>
      <p:sp>
        <p:nvSpPr>
          <p:cNvPr id="14339" name="Content Placeholder 2"/>
          <p:cNvSpPr>
            <a:spLocks noGrp="1"/>
          </p:cNvSpPr>
          <p:nvPr>
            <p:ph idx="1"/>
          </p:nvPr>
        </p:nvSpPr>
        <p:spPr/>
        <p:txBody>
          <a:bodyPr/>
          <a:lstStyle/>
          <a:p>
            <a:pPr eaLnBrk="1" hangingPunct="1">
              <a:buFont typeface="Wingdings 2" pitchFamily="18" charset="2"/>
              <a:buNone/>
            </a:pPr>
            <a:r>
              <a:rPr lang="en-US" b="1">
                <a:cs typeface="Arial" charset="0"/>
              </a:rPr>
              <a:t>Why are we here?</a:t>
            </a:r>
          </a:p>
          <a:p>
            <a:pPr eaLnBrk="1" hangingPunct="1">
              <a:buFont typeface="Wingdings 2" pitchFamily="18" charset="2"/>
              <a:buNone/>
            </a:pPr>
            <a:r>
              <a:rPr lang="en-US">
                <a:cs typeface="Arial" charset="0"/>
              </a:rPr>
              <a:t>	To improve lives through fellowship in service worldwide</a:t>
            </a:r>
          </a:p>
          <a:p>
            <a:pPr eaLnBrk="1" hangingPunct="1"/>
            <a:endParaRPr lang="en-US">
              <a:cs typeface="Arial" charset="0"/>
            </a:endParaRPr>
          </a:p>
          <a:p>
            <a:pPr eaLnBrk="1" hangingPunct="1">
              <a:buFont typeface="Wingdings 2" pitchFamily="18" charset="2"/>
              <a:buNone/>
            </a:pPr>
            <a:r>
              <a:rPr lang="en-US" b="1">
                <a:cs typeface="Arial" charset="0"/>
              </a:rPr>
              <a:t>How long have we been here?</a:t>
            </a:r>
          </a:p>
          <a:p>
            <a:pPr eaLnBrk="1" hangingPunct="1">
              <a:buFont typeface="Wingdings 2" pitchFamily="18" charset="2"/>
              <a:buNone/>
            </a:pPr>
            <a:r>
              <a:rPr lang="en-US">
                <a:cs typeface="Arial" charset="0"/>
              </a:rPr>
              <a:t>	1915</a:t>
            </a:r>
          </a:p>
          <a:p>
            <a:pPr eaLnBrk="1" hangingPunct="1"/>
            <a:endParaRPr lang="en-US">
              <a:cs typeface="Arial" charset="0"/>
            </a:endParaRPr>
          </a:p>
          <a:p>
            <a:pPr eaLnBrk="1" hangingPunct="1">
              <a:buFont typeface="Wingdings 2" pitchFamily="18" charset="2"/>
              <a:buNone/>
            </a:pPr>
            <a:r>
              <a:rPr lang="en-US" b="1">
                <a:cs typeface="Arial" charset="0"/>
              </a:rPr>
              <a:t>Where is Kiwanis?</a:t>
            </a:r>
          </a:p>
          <a:p>
            <a:pPr eaLnBrk="1" hangingPunct="1">
              <a:buFont typeface="Wingdings 2" pitchFamily="18" charset="2"/>
              <a:buNone/>
            </a:pPr>
            <a:r>
              <a:rPr lang="en-US">
                <a:cs typeface="Arial" charset="0"/>
              </a:rPr>
              <a:t>	7,800 Kiwanis clubs in 80 countries</a:t>
            </a:r>
          </a:p>
        </p:txBody>
      </p:sp>
      <p:pic>
        <p:nvPicPr>
          <p:cNvPr id="14340" name="Picture 2" descr="U:\SOAP\gbidgood\01 Growth\graphics\photos\ai0230_1257.jpg"/>
          <p:cNvPicPr>
            <a:picLocks noChangeAspect="1" noChangeArrowheads="1"/>
          </p:cNvPicPr>
          <p:nvPr/>
        </p:nvPicPr>
        <p:blipFill>
          <a:blip r:embed="rId3" cstate="print"/>
          <a:srcRect/>
          <a:stretch>
            <a:fillRect/>
          </a:stretch>
        </p:blipFill>
        <p:spPr bwMode="auto">
          <a:xfrm>
            <a:off x="5600700" y="3429000"/>
            <a:ext cx="3257550" cy="2162175"/>
          </a:xfrm>
          <a:prstGeom prst="rect">
            <a:avLst/>
          </a:prstGeom>
          <a:noFill/>
          <a:ln w="9525">
            <a:noFill/>
            <a:miter lim="800000"/>
            <a:headEnd/>
            <a:tailEnd/>
          </a:ln>
        </p:spPr>
      </p:pic>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The Kiwanis Objects</a:t>
            </a:r>
            <a:endParaRPr lang="en-US" dirty="0"/>
          </a:p>
        </p:txBody>
      </p:sp>
      <p:sp>
        <p:nvSpPr>
          <p:cNvPr id="15363" name="Content Placeholder 2"/>
          <p:cNvSpPr>
            <a:spLocks noGrp="1"/>
          </p:cNvSpPr>
          <p:nvPr>
            <p:ph idx="1"/>
          </p:nvPr>
        </p:nvSpPr>
        <p:spPr/>
        <p:txBody>
          <a:bodyPr/>
          <a:lstStyle/>
          <a:p>
            <a:pPr marL="514350" indent="-514350" eaLnBrk="1" hangingPunct="1">
              <a:buSzPct val="100000"/>
              <a:buFont typeface="Wingdings 2" pitchFamily="18" charset="2"/>
              <a:buNone/>
            </a:pPr>
            <a:r>
              <a:rPr lang="en-US">
                <a:cs typeface="Arial" charset="0"/>
              </a:rPr>
              <a:t>1. 	To give primacy to the human and spiritual rather than to the material values of life. </a:t>
            </a:r>
          </a:p>
          <a:p>
            <a:pPr marL="514350" indent="-514350" eaLnBrk="1" hangingPunct="1">
              <a:buSzPct val="100000"/>
              <a:buFont typeface="Wingdings 2" pitchFamily="18" charset="2"/>
              <a:buNone/>
            </a:pPr>
            <a:r>
              <a:rPr lang="en-US">
                <a:cs typeface="Arial" charset="0"/>
              </a:rPr>
              <a:t>2. 	To encourage the daily living of the Golden Rule in all human relationships. </a:t>
            </a:r>
          </a:p>
          <a:p>
            <a:pPr marL="514350" indent="-514350" eaLnBrk="1" hangingPunct="1">
              <a:buSzPct val="100000"/>
              <a:buFont typeface="Wingdings 2" pitchFamily="18" charset="2"/>
              <a:buNone/>
            </a:pPr>
            <a:r>
              <a:rPr lang="en-US">
                <a:cs typeface="Arial" charset="0"/>
              </a:rPr>
              <a:t>3. 	To promote the adoption and the application of higher social, business, and professional standards. </a:t>
            </a:r>
          </a:p>
          <a:p>
            <a:pPr marL="514350" indent="-514350" eaLnBrk="1" hangingPunct="1">
              <a:buSzPct val="100000"/>
              <a:buFont typeface="Wingdings 2" pitchFamily="18" charset="2"/>
              <a:buNone/>
            </a:pPr>
            <a:endParaRPr lang="en-US">
              <a:cs typeface="Arial" charset="0"/>
            </a:endParaRPr>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The Kiwanis Objects</a:t>
            </a:r>
            <a:endParaRPr lang="en-US" dirty="0"/>
          </a:p>
        </p:txBody>
      </p:sp>
      <p:sp>
        <p:nvSpPr>
          <p:cNvPr id="16387" name="Content Placeholder 2"/>
          <p:cNvSpPr>
            <a:spLocks noGrp="1"/>
          </p:cNvSpPr>
          <p:nvPr>
            <p:ph idx="1"/>
          </p:nvPr>
        </p:nvSpPr>
        <p:spPr/>
        <p:txBody>
          <a:bodyPr/>
          <a:lstStyle/>
          <a:p>
            <a:pPr marL="514350" indent="-514350" eaLnBrk="1" hangingPunct="1">
              <a:buSzPct val="100000"/>
              <a:buFont typeface="Wingdings 2" pitchFamily="18" charset="2"/>
              <a:buNone/>
            </a:pPr>
            <a:r>
              <a:rPr lang="en-US">
                <a:cs typeface="Arial" charset="0"/>
              </a:rPr>
              <a:t>4. 	To develop, by precept and example, a more intelligent, aggressive, and serviceable citizenship. </a:t>
            </a:r>
          </a:p>
          <a:p>
            <a:pPr marL="514350" indent="-514350" eaLnBrk="1" hangingPunct="1">
              <a:buSzPct val="100000"/>
              <a:buFont typeface="Wingdings 2" pitchFamily="18" charset="2"/>
              <a:buNone/>
            </a:pPr>
            <a:r>
              <a:rPr lang="en-US">
                <a:cs typeface="Arial" charset="0"/>
              </a:rPr>
              <a:t>5. 	To provide, through Kiwanis clubs, a practical means to form enduring friendships, to render altruistic service, and to build better communities. </a:t>
            </a:r>
          </a:p>
          <a:p>
            <a:pPr marL="514350" indent="-514350" eaLnBrk="1" hangingPunct="1">
              <a:buSzPct val="100000"/>
              <a:buFont typeface="Wingdings 2" pitchFamily="18" charset="2"/>
              <a:buNone/>
            </a:pPr>
            <a:r>
              <a:rPr lang="en-US">
                <a:cs typeface="Arial" charset="0"/>
              </a:rPr>
              <a:t>6. 	To cooperate in creating and maintaining that sound public opinion and high idealism which make possible the increase of righteousness, justice, patriotism, and goodwill. </a:t>
            </a:r>
          </a:p>
          <a:p>
            <a:pPr marL="514350" indent="-514350" eaLnBrk="1" hangingPunct="1">
              <a:buSzPct val="100000"/>
              <a:buFont typeface="Rockwell" pitchFamily="18" charset="0"/>
              <a:buAutoNum type="arabicPeriod"/>
            </a:pPr>
            <a:endParaRPr lang="en-US">
              <a:cs typeface="Arial" charset="0"/>
            </a:endParaRPr>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Who we are</a:t>
            </a:r>
            <a:endParaRPr lang="en-US" dirty="0"/>
          </a:p>
        </p:txBody>
      </p:sp>
      <p:sp>
        <p:nvSpPr>
          <p:cNvPr id="17411" name="Content Placeholder 2"/>
          <p:cNvSpPr>
            <a:spLocks noGrp="1"/>
          </p:cNvSpPr>
          <p:nvPr>
            <p:ph idx="1"/>
          </p:nvPr>
        </p:nvSpPr>
        <p:spPr/>
        <p:txBody>
          <a:bodyPr/>
          <a:lstStyle/>
          <a:p>
            <a:pPr eaLnBrk="1" hangingPunct="1">
              <a:buFont typeface="Wingdings 2" pitchFamily="18" charset="2"/>
              <a:buNone/>
            </a:pPr>
            <a:r>
              <a:rPr lang="en-US" b="1">
                <a:cs typeface="Arial" charset="0"/>
              </a:rPr>
              <a:t>What do we do?</a:t>
            </a:r>
          </a:p>
          <a:p>
            <a:pPr eaLnBrk="1" hangingPunct="1">
              <a:buFont typeface="Wingdings 2" pitchFamily="18" charset="2"/>
              <a:buNone/>
            </a:pPr>
            <a:r>
              <a:rPr lang="en-US">
                <a:cs typeface="Arial" charset="0"/>
              </a:rPr>
              <a:t>Each year, Kiwanis clubs: </a:t>
            </a:r>
          </a:p>
          <a:p>
            <a:pPr lvl="1" eaLnBrk="1" hangingPunct="1">
              <a:buFontTx/>
              <a:buNone/>
            </a:pPr>
            <a:r>
              <a:rPr lang="en-US">
                <a:cs typeface="Arial" charset="0"/>
              </a:rPr>
              <a:t>Sponsor nearly 150,000 service projects</a:t>
            </a:r>
          </a:p>
          <a:p>
            <a:pPr lvl="1" eaLnBrk="1" hangingPunct="1">
              <a:buFontTx/>
              <a:buNone/>
            </a:pPr>
            <a:r>
              <a:rPr lang="en-US">
                <a:cs typeface="Arial" charset="0"/>
              </a:rPr>
              <a:t>Raise more than US$107 million</a:t>
            </a:r>
          </a:p>
          <a:p>
            <a:pPr lvl="1" eaLnBrk="1" hangingPunct="1">
              <a:buFontTx/>
              <a:buNone/>
            </a:pPr>
            <a:r>
              <a:rPr lang="en-US">
                <a:cs typeface="Arial" charset="0"/>
              </a:rPr>
              <a:t>Devote more than 6 million hours </a:t>
            </a:r>
            <a:br>
              <a:rPr lang="en-US">
                <a:cs typeface="Arial" charset="0"/>
              </a:rPr>
            </a:br>
            <a:r>
              <a:rPr lang="en-US">
                <a:cs typeface="Arial" charset="0"/>
              </a:rPr>
              <a:t>to service </a:t>
            </a:r>
          </a:p>
          <a:p>
            <a:pPr eaLnBrk="1" hangingPunct="1"/>
            <a:endParaRPr lang="en-US">
              <a:cs typeface="Arial" charset="0"/>
            </a:endParaRPr>
          </a:p>
          <a:p>
            <a:pPr eaLnBrk="1" hangingPunct="1">
              <a:buFont typeface="Wingdings 2" pitchFamily="18" charset="2"/>
              <a:buNone/>
            </a:pPr>
            <a:r>
              <a:rPr lang="en-US" b="1">
                <a:cs typeface="Arial" charset="0"/>
              </a:rPr>
              <a:t>Our motto: </a:t>
            </a:r>
            <a:r>
              <a:rPr lang="en-US">
                <a:cs typeface="Arial" charset="0"/>
              </a:rPr>
              <a:t>Serving the children of the world</a:t>
            </a:r>
          </a:p>
          <a:p>
            <a:pPr eaLnBrk="1" hangingPunct="1"/>
            <a:endParaRPr lang="en-US">
              <a:cs typeface="Arial" charset="0"/>
            </a:endParaRPr>
          </a:p>
        </p:txBody>
      </p:sp>
      <p:pic>
        <p:nvPicPr>
          <p:cNvPr id="6" name="Picture 2" descr="U:\SOAP\gbidgood\01 Growth\graphics\photos\ai0230_1293.jpg"/>
          <p:cNvPicPr>
            <a:picLocks noChangeAspect="1" noChangeArrowheads="1"/>
          </p:cNvPicPr>
          <p:nvPr/>
        </p:nvPicPr>
        <p:blipFill>
          <a:blip r:embed="rId3" cstate="print"/>
          <a:srcRect l="6481" r="33074"/>
          <a:stretch>
            <a:fillRect/>
          </a:stretch>
        </p:blipFill>
        <p:spPr bwMode="auto">
          <a:xfrm>
            <a:off x="6248400" y="1828800"/>
            <a:ext cx="2427521" cy="2667000"/>
          </a:xfrm>
          <a:prstGeom prst="roundRect">
            <a:avLst/>
          </a:prstGeom>
          <a:noFill/>
          <a:ln w="6350">
            <a:noFill/>
          </a:ln>
        </p:spPr>
      </p:pic>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a:t>Member benefits</a:t>
            </a:r>
            <a:endParaRPr lang="en-US" dirty="0"/>
          </a:p>
        </p:txBody>
      </p:sp>
      <p:sp>
        <p:nvSpPr>
          <p:cNvPr id="18435" name="Content Placeholder 5"/>
          <p:cNvSpPr>
            <a:spLocks noGrp="1"/>
          </p:cNvSpPr>
          <p:nvPr>
            <p:ph idx="1"/>
          </p:nvPr>
        </p:nvSpPr>
        <p:spPr/>
        <p:txBody>
          <a:bodyPr/>
          <a:lstStyle/>
          <a:p>
            <a:pPr eaLnBrk="1" hangingPunct="1">
              <a:buFont typeface="Wingdings 2" pitchFamily="18" charset="2"/>
              <a:buNone/>
            </a:pPr>
            <a:r>
              <a:rPr lang="en-US" b="1">
                <a:cs typeface="Arial" charset="0"/>
              </a:rPr>
              <a:t>What’s in it for me? </a:t>
            </a:r>
          </a:p>
          <a:p>
            <a:pPr lvl="1" eaLnBrk="1" hangingPunct="1"/>
            <a:r>
              <a:rPr lang="en-US">
                <a:cs typeface="Arial" charset="0"/>
              </a:rPr>
              <a:t>Change children’s lives</a:t>
            </a:r>
          </a:p>
          <a:p>
            <a:pPr lvl="1" eaLnBrk="1" hangingPunct="1"/>
            <a:r>
              <a:rPr lang="en-US">
                <a:cs typeface="Arial" charset="0"/>
              </a:rPr>
              <a:t>Improve the community</a:t>
            </a:r>
            <a:br>
              <a:rPr lang="en-US">
                <a:cs typeface="Arial" charset="0"/>
              </a:rPr>
            </a:br>
            <a:r>
              <a:rPr lang="en-US">
                <a:cs typeface="Arial" charset="0"/>
              </a:rPr>
              <a:t>and the world </a:t>
            </a:r>
          </a:p>
          <a:p>
            <a:pPr lvl="1" eaLnBrk="1" hangingPunct="1"/>
            <a:r>
              <a:rPr lang="en-US">
                <a:cs typeface="Arial" charset="0"/>
              </a:rPr>
              <a:t>Build friendships</a:t>
            </a:r>
          </a:p>
          <a:p>
            <a:pPr lvl="1" eaLnBrk="1" hangingPunct="1"/>
            <a:r>
              <a:rPr lang="en-US">
                <a:cs typeface="Arial" charset="0"/>
              </a:rPr>
              <a:t>Enhance leadership skills</a:t>
            </a:r>
          </a:p>
          <a:p>
            <a:pPr lvl="1" eaLnBrk="1" hangingPunct="1"/>
            <a:r>
              <a:rPr lang="en-US">
                <a:cs typeface="Arial" charset="0"/>
              </a:rPr>
              <a:t>Develop business contacts</a:t>
            </a:r>
          </a:p>
          <a:p>
            <a:pPr eaLnBrk="1" hangingPunct="1"/>
            <a:endParaRPr lang="en-US">
              <a:cs typeface="Arial" charset="0"/>
            </a:endParaRPr>
          </a:p>
        </p:txBody>
      </p:sp>
      <p:pic>
        <p:nvPicPr>
          <p:cNvPr id="18436" name="Picture 14" descr="U:\SOAP\gbidgood\01 Growth\graphics\photos\ai0230_1212.jpg"/>
          <p:cNvPicPr>
            <a:picLocks noChangeAspect="1" noChangeArrowheads="1"/>
          </p:cNvPicPr>
          <p:nvPr/>
        </p:nvPicPr>
        <p:blipFill>
          <a:blip r:embed="rId3" cstate="print"/>
          <a:srcRect r="7964"/>
          <a:stretch>
            <a:fillRect/>
          </a:stretch>
        </p:blipFill>
        <p:spPr bwMode="auto">
          <a:xfrm>
            <a:off x="5011738" y="2057400"/>
            <a:ext cx="3840162" cy="2770188"/>
          </a:xfrm>
          <a:prstGeom prst="rect">
            <a:avLst/>
          </a:prstGeom>
          <a:noFill/>
          <a:ln w="9525">
            <a:noFill/>
            <a:miter lim="800000"/>
            <a:headEnd/>
            <a:tailEnd/>
          </a:ln>
        </p:spPr>
      </p:pic>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Member benefits</a:t>
            </a:r>
            <a:endParaRPr lang="en-US" dirty="0"/>
          </a:p>
        </p:txBody>
      </p:sp>
      <p:sp>
        <p:nvSpPr>
          <p:cNvPr id="19459" name="Content Placeholder 2"/>
          <p:cNvSpPr>
            <a:spLocks noGrp="1"/>
          </p:cNvSpPr>
          <p:nvPr>
            <p:ph idx="1"/>
          </p:nvPr>
        </p:nvSpPr>
        <p:spPr/>
        <p:txBody>
          <a:bodyPr/>
          <a:lstStyle/>
          <a:p>
            <a:pPr eaLnBrk="1" hangingPunct="1">
              <a:buFont typeface="Wingdings 2" pitchFamily="18" charset="2"/>
              <a:buNone/>
            </a:pPr>
            <a:r>
              <a:rPr lang="en-US" b="1" dirty="0">
                <a:cs typeface="Arial" charset="0"/>
              </a:rPr>
              <a:t>More perks…</a:t>
            </a:r>
          </a:p>
          <a:p>
            <a:pPr lvl="1" eaLnBrk="1" hangingPunct="1"/>
            <a:r>
              <a:rPr lang="en-US" dirty="0">
                <a:cs typeface="Arial" charset="0"/>
              </a:rPr>
              <a:t>Kiwanis magazine</a:t>
            </a:r>
          </a:p>
          <a:p>
            <a:pPr lvl="1" eaLnBrk="1" hangingPunct="1"/>
            <a:r>
              <a:rPr lang="en-US" dirty="0">
                <a:cs typeface="Arial" charset="0"/>
              </a:rPr>
              <a:t>Club communications</a:t>
            </a:r>
          </a:p>
          <a:p>
            <a:pPr lvl="1" eaLnBrk="1" hangingPunct="1"/>
            <a:r>
              <a:rPr lang="en-US" dirty="0">
                <a:cs typeface="Arial" charset="0"/>
              </a:rPr>
              <a:t>Insurance coverage for</a:t>
            </a:r>
            <a:br>
              <a:rPr lang="en-US" dirty="0">
                <a:cs typeface="Arial" charset="0"/>
              </a:rPr>
            </a:br>
            <a:r>
              <a:rPr lang="en-US" dirty="0">
                <a:cs typeface="Arial" charset="0"/>
              </a:rPr>
              <a:t>Kiwanis club projects</a:t>
            </a:r>
          </a:p>
          <a:p>
            <a:pPr lvl="1" eaLnBrk="1" hangingPunct="1"/>
            <a:r>
              <a:rPr lang="en-US" dirty="0">
                <a:cs typeface="Arial" charset="0"/>
              </a:rPr>
              <a:t>Directors and Officers</a:t>
            </a:r>
          </a:p>
          <a:p>
            <a:pPr marL="411163" lvl="1" indent="0" eaLnBrk="1" hangingPunct="1">
              <a:buNone/>
            </a:pPr>
            <a:r>
              <a:rPr lang="en-US" dirty="0">
                <a:cs typeface="Arial" charset="0"/>
              </a:rPr>
              <a:t>   insurance for club leaders</a:t>
            </a:r>
          </a:p>
          <a:p>
            <a:pPr lvl="1" eaLnBrk="1" hangingPunct="1"/>
            <a:endParaRPr lang="en-US" dirty="0">
              <a:cs typeface="Arial" charset="0"/>
            </a:endParaRPr>
          </a:p>
        </p:txBody>
      </p:sp>
      <p:pic>
        <p:nvPicPr>
          <p:cNvPr id="19460" name="Picture 2" descr="http://www.kiwanisone.org/Pages/Resources/Photos/2011aprilmag.jpg"/>
          <p:cNvPicPr>
            <a:picLocks noChangeAspect="1" noChangeArrowheads="1"/>
          </p:cNvPicPr>
          <p:nvPr/>
        </p:nvPicPr>
        <p:blipFill>
          <a:blip r:embed="rId3" cstate="print"/>
          <a:srcRect l="8685" t="1164" r="8778" b="4488"/>
          <a:stretch>
            <a:fillRect/>
          </a:stretch>
        </p:blipFill>
        <p:spPr bwMode="auto">
          <a:xfrm>
            <a:off x="4529138" y="1485900"/>
            <a:ext cx="2233612" cy="3086100"/>
          </a:xfrm>
          <a:prstGeom prst="rect">
            <a:avLst/>
          </a:prstGeom>
          <a:noFill/>
          <a:ln w="6350">
            <a:solidFill>
              <a:schemeClr val="bg1"/>
            </a:solidFill>
            <a:miter lim="800000"/>
            <a:headEnd/>
            <a:tailEnd/>
          </a:ln>
        </p:spPr>
      </p:pic>
      <p:pic>
        <p:nvPicPr>
          <p:cNvPr id="19461" name="Picture 3"/>
          <p:cNvPicPr>
            <a:picLocks noChangeAspect="1" noChangeArrowheads="1"/>
          </p:cNvPicPr>
          <p:nvPr/>
        </p:nvPicPr>
        <p:blipFill>
          <a:blip r:embed="rId4" cstate="print"/>
          <a:srcRect/>
          <a:stretch>
            <a:fillRect/>
          </a:stretch>
        </p:blipFill>
        <p:spPr bwMode="auto">
          <a:xfrm>
            <a:off x="6589713" y="2971800"/>
            <a:ext cx="2249487" cy="2873375"/>
          </a:xfrm>
          <a:prstGeom prst="rect">
            <a:avLst/>
          </a:prstGeom>
          <a:noFill/>
          <a:ln w="6350">
            <a:solidFill>
              <a:schemeClr val="bg1"/>
            </a:solidFill>
            <a:miter lim="800000"/>
            <a:headEnd/>
            <a:tailEnd/>
          </a:ln>
        </p:spPr>
      </p:pic>
    </p:spTree>
  </p:cSld>
  <p:clrMapOvr>
    <a:masterClrMapping/>
  </p:clrMapOvr>
  <p:transition spd="med">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duc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6775</TotalTime>
  <Words>2398</Words>
  <Application>Microsoft Office PowerPoint</Application>
  <PresentationFormat>On-screen Show (4:3)</PresentationFormat>
  <Paragraphs>376</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Palatino</vt:lpstr>
      <vt:lpstr>Palatino Linotype</vt:lpstr>
      <vt:lpstr>Rockwell</vt:lpstr>
      <vt:lpstr>Times New Roman</vt:lpstr>
      <vt:lpstr>Verdana</vt:lpstr>
      <vt:lpstr>Wingdings 2</vt:lpstr>
      <vt:lpstr>1_Education</vt:lpstr>
      <vt:lpstr>New member orientation</vt:lpstr>
      <vt:lpstr>  Welcome to Kiwanis!</vt:lpstr>
      <vt:lpstr>Who we are</vt:lpstr>
      <vt:lpstr>Who we are</vt:lpstr>
      <vt:lpstr>The Kiwanis Objects</vt:lpstr>
      <vt:lpstr>The Kiwanis Objects</vt:lpstr>
      <vt:lpstr>Who we are</vt:lpstr>
      <vt:lpstr>Member benefits</vt:lpstr>
      <vt:lpstr>Member benefits</vt:lpstr>
      <vt:lpstr>Member benefits</vt:lpstr>
      <vt:lpstr>Expectations </vt:lpstr>
      <vt:lpstr>About our club</vt:lpstr>
      <vt:lpstr>About our club</vt:lpstr>
      <vt:lpstr>About our club</vt:lpstr>
      <vt:lpstr>Service projects</vt:lpstr>
      <vt:lpstr>Service projects</vt:lpstr>
      <vt:lpstr>Fundraising</vt:lpstr>
      <vt:lpstr>Communication</vt:lpstr>
      <vt:lpstr>Participation</vt:lpstr>
      <vt:lpstr>Structure</vt:lpstr>
      <vt:lpstr>Structure</vt:lpstr>
      <vt:lpstr>Structure</vt:lpstr>
      <vt:lpstr>Structure</vt:lpstr>
      <vt:lpstr>Structure</vt:lpstr>
      <vt:lpstr>Structure</vt:lpstr>
      <vt:lpstr>Our club’s service leadership programs</vt:lpstr>
      <vt:lpstr>Structure</vt:lpstr>
      <vt:lpstr>Structure</vt:lpstr>
      <vt:lpstr>Club business</vt:lpstr>
      <vt:lpstr>Club business</vt:lpstr>
      <vt:lpstr>Club business</vt:lpstr>
      <vt:lpstr>Club business</vt:lpstr>
      <vt:lpstr>Club business</vt:lpstr>
      <vt:lpstr>Conventions</vt:lpstr>
      <vt:lpstr>PowerPoint Presentation</vt:lpstr>
    </vt:vector>
  </TitlesOfParts>
  <Company>Kiwanis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Certified Instructor Training</dc:title>
  <dc:creator>edu138</dc:creator>
  <cp:lastModifiedBy>Sheila</cp:lastModifiedBy>
  <cp:revision>719</cp:revision>
  <dcterms:created xsi:type="dcterms:W3CDTF">2004-04-12T14:03:47Z</dcterms:created>
  <dcterms:modified xsi:type="dcterms:W3CDTF">2016-10-13T14:32:46Z</dcterms:modified>
</cp:coreProperties>
</file>